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"/>
  </p:notesMasterIdLst>
  <p:sldIdLst>
    <p:sldId id="257" r:id="rId2"/>
    <p:sldId id="270" r:id="rId3"/>
    <p:sldId id="264" r:id="rId4"/>
    <p:sldId id="266" r:id="rId5"/>
    <p:sldId id="267" r:id="rId6"/>
    <p:sldId id="276" r:id="rId7"/>
    <p:sldId id="283" r:id="rId8"/>
    <p:sldId id="274" r:id="rId9"/>
    <p:sldId id="275" r:id="rId10"/>
    <p:sldId id="278" r:id="rId11"/>
    <p:sldId id="273" r:id="rId12"/>
    <p:sldId id="280" r:id="rId13"/>
    <p:sldId id="279" r:id="rId14"/>
    <p:sldId id="272" r:id="rId15"/>
    <p:sldId id="287" r:id="rId16"/>
    <p:sldId id="288" r:id="rId17"/>
    <p:sldId id="289" r:id="rId18"/>
    <p:sldId id="281" r:id="rId19"/>
    <p:sldId id="282" r:id="rId20"/>
    <p:sldId id="290" r:id="rId21"/>
    <p:sldId id="291" r:id="rId22"/>
    <p:sldId id="284" r:id="rId23"/>
    <p:sldId id="292" r:id="rId24"/>
    <p:sldId id="286" r:id="rId25"/>
    <p:sldId id="258" r:id="rId26"/>
  </p:sldIdLst>
  <p:sldSz cx="12192000" cy="6858000"/>
  <p:notesSz cx="6858000" cy="9144000"/>
  <p:defaultTextStyle>
    <a:defPPr>
      <a:defRPr lang="fi-FI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880A8F7-369D-EF40-188E-670DB5BAD165}" v="63" dt="2024-12-15T20:58:57.40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2"/>
    <p:restoredTop sz="94662"/>
  </p:normalViewPr>
  <p:slideViewPr>
    <p:cSldViewPr snapToGrid="0">
      <p:cViewPr varScale="1">
        <p:scale>
          <a:sx n="109" d="100"/>
          <a:sy n="109" d="100"/>
        </p:scale>
        <p:origin x="78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Ylätunnisteen paikkamerkki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i-FI"/>
          </a:p>
        </p:txBody>
      </p:sp>
      <p:sp>
        <p:nvSpPr>
          <p:cNvPr id="3" name="Päivämäärän paikkamerkki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30AA16-719F-854A-BDFD-1611329A65BD}" type="datetimeFigureOut">
              <a:rPr lang="fi-FI" smtClean="0"/>
              <a:t>15.12.2024</a:t>
            </a:fld>
            <a:endParaRPr lang="fi-FI"/>
          </a:p>
        </p:txBody>
      </p:sp>
      <p:sp>
        <p:nvSpPr>
          <p:cNvPr id="4" name="Dian kuvan paikkamerkki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i-FI"/>
          </a:p>
        </p:txBody>
      </p:sp>
      <p:sp>
        <p:nvSpPr>
          <p:cNvPr id="5" name="Huomautusten paikkamerkki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</a:p>
        </p:txBody>
      </p:sp>
      <p:sp>
        <p:nvSpPr>
          <p:cNvPr id="6" name="Alatunnisteen paikkamerk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i-FI"/>
          </a:p>
        </p:txBody>
      </p:sp>
      <p:sp>
        <p:nvSpPr>
          <p:cNvPr id="7" name="Dian numeron paikkamerkki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C7630A-4706-BE45-8659-C0FD5F852543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2511166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n kuvan paikkamerkki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Huomautusten paikkamerkki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4" name="Dian numeron paikkamerkki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7630A-4706-BE45-8659-C0FD5F852543}" type="slidenum">
              <a:rPr lang="fi-FI" smtClean="0"/>
              <a:t>9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499054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Otsikko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BA81C00C-1ECD-11EB-9C32-E4ACA1491F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i-FI"/>
              <a:t>Muokkaa ots. perustyyl. napsautt.</a:t>
            </a:r>
          </a:p>
        </p:txBody>
      </p:sp>
      <p:sp>
        <p:nvSpPr>
          <p:cNvPr id="3" name="Alaotsikko 2">
            <a:extLst>
              <a:ext uri="{FF2B5EF4-FFF2-40B4-BE49-F238E27FC236}">
                <a16:creationId xmlns:a16="http://schemas.microsoft.com/office/drawing/2014/main" id="{E3BAC12D-A11D-1838-B2DB-D4D1453F43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i-FI"/>
              <a:t>Muokkaa alaotsikon perustyyliä napsautt.</a:t>
            </a:r>
          </a:p>
        </p:txBody>
      </p:sp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8D4915D3-0B39-40D6-487C-0E0960D5B1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7ADCB-D1FD-8D4C-87B7-17CD39008610}" type="datetimeFigureOut">
              <a:rPr lang="fi-FI" smtClean="0"/>
              <a:t>15.12.2024</a:t>
            </a:fld>
            <a:endParaRPr lang="fi-FI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5F7D1C7A-1D54-4F69-D43C-1D469B5F88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DC44C88B-4B99-C516-8FBF-1172EBD4C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844C4-C304-FE4E-8DF9-419233123762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221686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Otsikko ja pystysuora tek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D59025B1-BAE2-51A0-6C82-3348755FE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Muokkaa ots. perustyyl. napsautt.</a:t>
            </a:r>
          </a:p>
        </p:txBody>
      </p:sp>
      <p:sp>
        <p:nvSpPr>
          <p:cNvPr id="3" name="Pystysuoran tekstin paikkamerkki 2">
            <a:extLst>
              <a:ext uri="{FF2B5EF4-FFF2-40B4-BE49-F238E27FC236}">
                <a16:creationId xmlns:a16="http://schemas.microsoft.com/office/drawing/2014/main" id="{91DC777F-52DE-9850-2D2F-97F1F738C2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</a:p>
        </p:txBody>
      </p:sp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89D19C50-E3E0-105F-425F-61E96CC33D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7ADCB-D1FD-8D4C-87B7-17CD39008610}" type="datetimeFigureOut">
              <a:rPr lang="fi-FI" smtClean="0"/>
              <a:t>15.12.2024</a:t>
            </a:fld>
            <a:endParaRPr lang="fi-FI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15383916-7562-8CF3-7F78-5C880CB9EE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5055599A-E899-B7A3-6BCF-4BEDCDB34C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844C4-C304-FE4E-8DF9-419233123762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2459821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Pystysuora otsikko ja tek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ystysuora otsikko 1">
            <a:extLst>
              <a:ext uri="{FF2B5EF4-FFF2-40B4-BE49-F238E27FC236}">
                <a16:creationId xmlns:a16="http://schemas.microsoft.com/office/drawing/2014/main" id="{B8CFFD38-FB3A-551F-F61B-929721EA589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i-FI"/>
              <a:t>Muokkaa ots. perustyyl. napsautt.</a:t>
            </a:r>
          </a:p>
        </p:txBody>
      </p:sp>
      <p:sp>
        <p:nvSpPr>
          <p:cNvPr id="3" name="Pystysuoran tekstin paikkamerkki 2">
            <a:extLst>
              <a:ext uri="{FF2B5EF4-FFF2-40B4-BE49-F238E27FC236}">
                <a16:creationId xmlns:a16="http://schemas.microsoft.com/office/drawing/2014/main" id="{10E6EADD-7F54-A691-751F-A9C9B43B33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</a:p>
        </p:txBody>
      </p:sp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A35E289E-7412-0C24-1665-CF0716DCE9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7ADCB-D1FD-8D4C-87B7-17CD39008610}" type="datetimeFigureOut">
              <a:rPr lang="fi-FI" smtClean="0"/>
              <a:t>15.12.2024</a:t>
            </a:fld>
            <a:endParaRPr lang="fi-FI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8CCA483D-E3EE-A1DA-FD8D-D4E674048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2E94C617-9FC2-52CC-A0AE-ED25B785F0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844C4-C304-FE4E-8DF9-419233123762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40007869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Otsikko ja sisält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8BB1C2D1-48C9-77AA-D185-E68DB3AECE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Muokkaa ots. perustyyl. napsautt.</a:t>
            </a:r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4811DE20-AD53-FE43-B88A-F362E31490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</a:p>
        </p:txBody>
      </p:sp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1EE3E84B-FE34-8019-F646-7A25762143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7ADCB-D1FD-8D4C-87B7-17CD39008610}" type="datetimeFigureOut">
              <a:rPr lang="fi-FI" smtClean="0"/>
              <a:t>15.12.2024</a:t>
            </a:fld>
            <a:endParaRPr lang="fi-FI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75FA9C7D-F869-ADC6-B637-CB516D7918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C184075B-009A-1691-0BD6-4BD0B70F71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844C4-C304-FE4E-8DF9-419233123762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9026115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Osan ylätunnis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B9C6208F-406C-7DAA-A30E-C75C3913A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i-FI"/>
              <a:t>Muokkaa ots. perustyyl. napsautt.</a:t>
            </a:r>
          </a:p>
        </p:txBody>
      </p:sp>
      <p:sp>
        <p:nvSpPr>
          <p:cNvPr id="3" name="Tekstin paikkamerkki 2">
            <a:extLst>
              <a:ext uri="{FF2B5EF4-FFF2-40B4-BE49-F238E27FC236}">
                <a16:creationId xmlns:a16="http://schemas.microsoft.com/office/drawing/2014/main" id="{D3E00323-88EE-11C0-5A69-50F48E4B0E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fi-FI"/>
              <a:t>Muokkaa tekstin perustyylejä napsauttamalla</a:t>
            </a:r>
          </a:p>
        </p:txBody>
      </p:sp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118344F9-BD07-9CBE-CABD-5BC0B72C65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7ADCB-D1FD-8D4C-87B7-17CD39008610}" type="datetimeFigureOut">
              <a:rPr lang="fi-FI" smtClean="0"/>
              <a:t>15.12.2024</a:t>
            </a:fld>
            <a:endParaRPr lang="fi-FI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528459C5-9660-F2E7-009A-285921E683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86A22367-AFD6-DEE0-8F9D-6A5D72E142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844C4-C304-FE4E-8DF9-419233123762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0321806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Kaksi sisältökohdet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1DEF2435-6AE5-F724-2116-6A6FC94B6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Muokkaa ots. perustyyl. napsautt.</a:t>
            </a:r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BF3092B6-83DB-30DE-42F3-9D700CC21B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</a:p>
        </p:txBody>
      </p:sp>
      <p:sp>
        <p:nvSpPr>
          <p:cNvPr id="4" name="Sisällön paikkamerkki 3">
            <a:extLst>
              <a:ext uri="{FF2B5EF4-FFF2-40B4-BE49-F238E27FC236}">
                <a16:creationId xmlns:a16="http://schemas.microsoft.com/office/drawing/2014/main" id="{F3CF33EB-8837-95AA-BC03-6D450BF4A4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</a:p>
        </p:txBody>
      </p:sp>
      <p:sp>
        <p:nvSpPr>
          <p:cNvPr id="5" name="Päivämäärän paikkamerkki 4">
            <a:extLst>
              <a:ext uri="{FF2B5EF4-FFF2-40B4-BE49-F238E27FC236}">
                <a16:creationId xmlns:a16="http://schemas.microsoft.com/office/drawing/2014/main" id="{AAA484CE-81B0-E1D2-0923-E81B7C8BCA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7ADCB-D1FD-8D4C-87B7-17CD39008610}" type="datetimeFigureOut">
              <a:rPr lang="fi-FI" smtClean="0"/>
              <a:t>15.12.2024</a:t>
            </a:fld>
            <a:endParaRPr lang="fi-FI"/>
          </a:p>
        </p:txBody>
      </p:sp>
      <p:sp>
        <p:nvSpPr>
          <p:cNvPr id="6" name="Alatunnisteen paikkamerkki 5">
            <a:extLst>
              <a:ext uri="{FF2B5EF4-FFF2-40B4-BE49-F238E27FC236}">
                <a16:creationId xmlns:a16="http://schemas.microsoft.com/office/drawing/2014/main" id="{D253E9F1-339B-3151-F554-E1AB08098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7" name="Dian numeron paikkamerkki 6">
            <a:extLst>
              <a:ext uri="{FF2B5EF4-FFF2-40B4-BE49-F238E27FC236}">
                <a16:creationId xmlns:a16="http://schemas.microsoft.com/office/drawing/2014/main" id="{210E8F2B-CCF7-7DCC-B798-81E78BA7A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844C4-C304-FE4E-8DF9-419233123762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8009190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tai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45B6AAA3-2A62-E09C-38C6-79F1DB8384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i-FI"/>
              <a:t>Muokkaa ots. perustyyl. napsautt.</a:t>
            </a:r>
          </a:p>
        </p:txBody>
      </p:sp>
      <p:sp>
        <p:nvSpPr>
          <p:cNvPr id="3" name="Tekstin paikkamerkki 2">
            <a:extLst>
              <a:ext uri="{FF2B5EF4-FFF2-40B4-BE49-F238E27FC236}">
                <a16:creationId xmlns:a16="http://schemas.microsoft.com/office/drawing/2014/main" id="{7BD95882-7F20-5286-3640-C8901701A8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i-FI"/>
              <a:t>Muokkaa tekstin perustyylejä napsauttamalla</a:t>
            </a:r>
          </a:p>
        </p:txBody>
      </p:sp>
      <p:sp>
        <p:nvSpPr>
          <p:cNvPr id="4" name="Sisällön paikkamerkki 3">
            <a:extLst>
              <a:ext uri="{FF2B5EF4-FFF2-40B4-BE49-F238E27FC236}">
                <a16:creationId xmlns:a16="http://schemas.microsoft.com/office/drawing/2014/main" id="{F6A05947-B4FB-B278-097C-1D0B74AD40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</a:p>
        </p:txBody>
      </p:sp>
      <p:sp>
        <p:nvSpPr>
          <p:cNvPr id="5" name="Tekstin paikkamerkki 4">
            <a:extLst>
              <a:ext uri="{FF2B5EF4-FFF2-40B4-BE49-F238E27FC236}">
                <a16:creationId xmlns:a16="http://schemas.microsoft.com/office/drawing/2014/main" id="{969E7EEA-898A-5D91-5B7D-91C9F36CBF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i-FI"/>
              <a:t>Muokkaa tekstin perustyylejä napsauttamalla</a:t>
            </a:r>
          </a:p>
        </p:txBody>
      </p:sp>
      <p:sp>
        <p:nvSpPr>
          <p:cNvPr id="6" name="Sisällön paikkamerkki 5">
            <a:extLst>
              <a:ext uri="{FF2B5EF4-FFF2-40B4-BE49-F238E27FC236}">
                <a16:creationId xmlns:a16="http://schemas.microsoft.com/office/drawing/2014/main" id="{3C2E174C-C592-A3E5-075E-3ED4D132BC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</a:p>
        </p:txBody>
      </p:sp>
      <p:sp>
        <p:nvSpPr>
          <p:cNvPr id="7" name="Päivämäärän paikkamerkki 6">
            <a:extLst>
              <a:ext uri="{FF2B5EF4-FFF2-40B4-BE49-F238E27FC236}">
                <a16:creationId xmlns:a16="http://schemas.microsoft.com/office/drawing/2014/main" id="{5474ABDF-1B4A-5FB0-7B85-E7785A587F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7ADCB-D1FD-8D4C-87B7-17CD39008610}" type="datetimeFigureOut">
              <a:rPr lang="fi-FI" smtClean="0"/>
              <a:t>15.12.2024</a:t>
            </a:fld>
            <a:endParaRPr lang="fi-FI"/>
          </a:p>
        </p:txBody>
      </p:sp>
      <p:sp>
        <p:nvSpPr>
          <p:cNvPr id="8" name="Alatunnisteen paikkamerkki 7">
            <a:extLst>
              <a:ext uri="{FF2B5EF4-FFF2-40B4-BE49-F238E27FC236}">
                <a16:creationId xmlns:a16="http://schemas.microsoft.com/office/drawing/2014/main" id="{B6B05B7A-5CBB-9095-F446-ECC5F24DC1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9" name="Dian numeron paikkamerkki 8">
            <a:extLst>
              <a:ext uri="{FF2B5EF4-FFF2-40B4-BE49-F238E27FC236}">
                <a16:creationId xmlns:a16="http://schemas.microsoft.com/office/drawing/2014/main" id="{04C32D7E-9A72-5103-0B13-62AA5F88BA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844C4-C304-FE4E-8DF9-419233123762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9037117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Vain otsikk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BF52A084-DC4D-5CFD-B8BC-7B349DD0F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Muokkaa ots. perustyyl. napsautt.</a:t>
            </a:r>
          </a:p>
        </p:txBody>
      </p:sp>
      <p:sp>
        <p:nvSpPr>
          <p:cNvPr id="3" name="Päivämäärän paikkamerkki 2">
            <a:extLst>
              <a:ext uri="{FF2B5EF4-FFF2-40B4-BE49-F238E27FC236}">
                <a16:creationId xmlns:a16="http://schemas.microsoft.com/office/drawing/2014/main" id="{DC8BF2CE-B340-ADA5-A6F8-F4C8C942D3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7ADCB-D1FD-8D4C-87B7-17CD39008610}" type="datetimeFigureOut">
              <a:rPr lang="fi-FI" smtClean="0"/>
              <a:t>15.12.2024</a:t>
            </a:fld>
            <a:endParaRPr lang="fi-FI"/>
          </a:p>
        </p:txBody>
      </p:sp>
      <p:sp>
        <p:nvSpPr>
          <p:cNvPr id="4" name="Alatunnisteen paikkamerkki 3">
            <a:extLst>
              <a:ext uri="{FF2B5EF4-FFF2-40B4-BE49-F238E27FC236}">
                <a16:creationId xmlns:a16="http://schemas.microsoft.com/office/drawing/2014/main" id="{2B837313-A3D0-EB72-A920-A1E40A6E8C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5" name="Dian numeron paikkamerkki 4">
            <a:extLst>
              <a:ext uri="{FF2B5EF4-FFF2-40B4-BE49-F238E27FC236}">
                <a16:creationId xmlns:a16="http://schemas.microsoft.com/office/drawing/2014/main" id="{0440EBFE-DFB0-1242-B0C8-3DEE6AF4DD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844C4-C304-FE4E-8DF9-419233123762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2977214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yhj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äivämäärän paikkamerkki 1">
            <a:extLst>
              <a:ext uri="{FF2B5EF4-FFF2-40B4-BE49-F238E27FC236}">
                <a16:creationId xmlns:a16="http://schemas.microsoft.com/office/drawing/2014/main" id="{7F23F1E7-3D18-4CA0-6CDB-68FBC4292D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7ADCB-D1FD-8D4C-87B7-17CD39008610}" type="datetimeFigureOut">
              <a:rPr lang="fi-FI" smtClean="0"/>
              <a:t>15.12.2024</a:t>
            </a:fld>
            <a:endParaRPr lang="fi-FI"/>
          </a:p>
        </p:txBody>
      </p:sp>
      <p:sp>
        <p:nvSpPr>
          <p:cNvPr id="3" name="Alatunnisteen paikkamerkki 2">
            <a:extLst>
              <a:ext uri="{FF2B5EF4-FFF2-40B4-BE49-F238E27FC236}">
                <a16:creationId xmlns:a16="http://schemas.microsoft.com/office/drawing/2014/main" id="{8A0CA44D-59DF-C937-475B-C446C64EDD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4" name="Dian numeron paikkamerkki 3">
            <a:extLst>
              <a:ext uri="{FF2B5EF4-FFF2-40B4-BE49-F238E27FC236}">
                <a16:creationId xmlns:a16="http://schemas.microsoft.com/office/drawing/2014/main" id="{D00BF9C1-4F50-02B5-F5A5-08A0B7C848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844C4-C304-FE4E-8DF9-419233123762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4933276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Kuvatekstillinen sisält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33AD3752-EACF-9715-5074-8A7DB54BA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i-FI"/>
              <a:t>Muokkaa ots. perustyyl. napsautt.</a:t>
            </a:r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72266C06-0B84-F1E5-651A-31D160D583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</a:p>
        </p:txBody>
      </p:sp>
      <p:sp>
        <p:nvSpPr>
          <p:cNvPr id="4" name="Tekstin paikkamerkki 3">
            <a:extLst>
              <a:ext uri="{FF2B5EF4-FFF2-40B4-BE49-F238E27FC236}">
                <a16:creationId xmlns:a16="http://schemas.microsoft.com/office/drawing/2014/main" id="{446D4931-0C26-8BE5-040B-227E0B89D8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i-FI"/>
              <a:t>Muokkaa tekstin perustyylejä napsauttamalla</a:t>
            </a:r>
          </a:p>
        </p:txBody>
      </p:sp>
      <p:sp>
        <p:nvSpPr>
          <p:cNvPr id="5" name="Päivämäärän paikkamerkki 4">
            <a:extLst>
              <a:ext uri="{FF2B5EF4-FFF2-40B4-BE49-F238E27FC236}">
                <a16:creationId xmlns:a16="http://schemas.microsoft.com/office/drawing/2014/main" id="{145E1F9A-1AB0-717C-66C1-E500B64CB7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7ADCB-D1FD-8D4C-87B7-17CD39008610}" type="datetimeFigureOut">
              <a:rPr lang="fi-FI" smtClean="0"/>
              <a:t>15.12.2024</a:t>
            </a:fld>
            <a:endParaRPr lang="fi-FI"/>
          </a:p>
        </p:txBody>
      </p:sp>
      <p:sp>
        <p:nvSpPr>
          <p:cNvPr id="6" name="Alatunnisteen paikkamerkki 5">
            <a:extLst>
              <a:ext uri="{FF2B5EF4-FFF2-40B4-BE49-F238E27FC236}">
                <a16:creationId xmlns:a16="http://schemas.microsoft.com/office/drawing/2014/main" id="{7D408B72-140B-FE80-C80C-FC8E2AC78B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7" name="Dian numeron paikkamerkki 6">
            <a:extLst>
              <a:ext uri="{FF2B5EF4-FFF2-40B4-BE49-F238E27FC236}">
                <a16:creationId xmlns:a16="http://schemas.microsoft.com/office/drawing/2014/main" id="{FE8A8B94-242A-B4C0-CA82-85DD07933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844C4-C304-FE4E-8DF9-419233123762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487333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uvatekstillinen kuv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EBB0CFAE-A0C4-8570-E6F9-9555EBA204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i-FI"/>
              <a:t>Muokkaa ots. perustyyl. napsautt.</a:t>
            </a:r>
          </a:p>
        </p:txBody>
      </p:sp>
      <p:sp>
        <p:nvSpPr>
          <p:cNvPr id="3" name="Kuvan paikkamerkki 2">
            <a:extLst>
              <a:ext uri="{FF2B5EF4-FFF2-40B4-BE49-F238E27FC236}">
                <a16:creationId xmlns:a16="http://schemas.microsoft.com/office/drawing/2014/main" id="{D2C0B4CC-94ED-09AB-B22F-A4C8D43F4D0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i-FI"/>
          </a:p>
        </p:txBody>
      </p:sp>
      <p:sp>
        <p:nvSpPr>
          <p:cNvPr id="4" name="Tekstin paikkamerkki 3">
            <a:extLst>
              <a:ext uri="{FF2B5EF4-FFF2-40B4-BE49-F238E27FC236}">
                <a16:creationId xmlns:a16="http://schemas.microsoft.com/office/drawing/2014/main" id="{EBA716E9-54B5-89AC-4EC5-FFD689F0FB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i-FI"/>
              <a:t>Muokkaa tekstin perustyylejä napsauttamalla</a:t>
            </a:r>
          </a:p>
        </p:txBody>
      </p:sp>
      <p:sp>
        <p:nvSpPr>
          <p:cNvPr id="5" name="Päivämäärän paikkamerkki 4">
            <a:extLst>
              <a:ext uri="{FF2B5EF4-FFF2-40B4-BE49-F238E27FC236}">
                <a16:creationId xmlns:a16="http://schemas.microsoft.com/office/drawing/2014/main" id="{427DE481-8040-7038-4E5E-DEBF25E8C9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7ADCB-D1FD-8D4C-87B7-17CD39008610}" type="datetimeFigureOut">
              <a:rPr lang="fi-FI" smtClean="0"/>
              <a:t>15.12.2024</a:t>
            </a:fld>
            <a:endParaRPr lang="fi-FI"/>
          </a:p>
        </p:txBody>
      </p:sp>
      <p:sp>
        <p:nvSpPr>
          <p:cNvPr id="6" name="Alatunnisteen paikkamerkki 5">
            <a:extLst>
              <a:ext uri="{FF2B5EF4-FFF2-40B4-BE49-F238E27FC236}">
                <a16:creationId xmlns:a16="http://schemas.microsoft.com/office/drawing/2014/main" id="{A89DE09E-A947-66FE-AC3F-8FFABA13CE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7" name="Dian numeron paikkamerkki 6">
            <a:extLst>
              <a:ext uri="{FF2B5EF4-FFF2-40B4-BE49-F238E27FC236}">
                <a16:creationId xmlns:a16="http://schemas.microsoft.com/office/drawing/2014/main" id="{B5F2D447-3634-6D76-F5E6-BC6BA4A8F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844C4-C304-FE4E-8DF9-419233123762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707185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on paikkamerkki 1">
            <a:extLst>
              <a:ext uri="{FF2B5EF4-FFF2-40B4-BE49-F238E27FC236}">
                <a16:creationId xmlns:a16="http://schemas.microsoft.com/office/drawing/2014/main" id="{BC7DFC71-5C44-E3D5-5B04-6E5E664C75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i-FI"/>
              <a:t>Muokkaa ots. perustyyl. napsautt.</a:t>
            </a:r>
          </a:p>
        </p:txBody>
      </p:sp>
      <p:sp>
        <p:nvSpPr>
          <p:cNvPr id="3" name="Tekstin paikkamerkki 2">
            <a:extLst>
              <a:ext uri="{FF2B5EF4-FFF2-40B4-BE49-F238E27FC236}">
                <a16:creationId xmlns:a16="http://schemas.microsoft.com/office/drawing/2014/main" id="{AEFF5033-CA30-F469-1150-DC98864864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</a:p>
        </p:txBody>
      </p:sp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28BA1ACB-5950-D0D3-F3D3-79DB056F853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327ADCB-D1FD-8D4C-87B7-17CD39008610}" type="datetimeFigureOut">
              <a:rPr lang="fi-FI" smtClean="0"/>
              <a:t>15.12.2024</a:t>
            </a:fld>
            <a:endParaRPr lang="fi-FI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779E8736-5012-E87E-B095-1654578785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fi-FI"/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998C8CBF-1B73-1CCC-02C0-B92DB4B253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23844C4-C304-FE4E-8DF9-419233123762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5555330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i-FI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hyperlink" Target="https://www.mapsinternational.com/satellite-map-of-the-world.html" TargetMode="External"/><Relationship Id="rId7" Type="http://schemas.openxmlformats.org/officeDocument/2006/relationships/hyperlink" Target="https://techfinland100.fi/tulevaisuuden-tekijat-2020-myonnot/nasa-q1p7bh3shj8-unsplash/" TargetMode="External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pexels.com/search/mountain%20wallpaper/" TargetMode="External"/><Relationship Id="rId11" Type="http://schemas.openxmlformats.org/officeDocument/2006/relationships/image" Target="../media/image36.svg"/><Relationship Id="rId5" Type="http://schemas.openxmlformats.org/officeDocument/2006/relationships/hyperlink" Target="https://www.paulreiffer.com/2024/03/londonhouse-chicago-a-blockbuster-view-of-the-windy-cityscape/" TargetMode="External"/><Relationship Id="rId10" Type="http://schemas.openxmlformats.org/officeDocument/2006/relationships/image" Target="../media/image35.png"/><Relationship Id="rId4" Type="http://schemas.openxmlformats.org/officeDocument/2006/relationships/hyperlink" Target="https://en.wikipedia.org/wiki/Globe_at_Night" TargetMode="External"/><Relationship Id="rId9" Type="http://schemas.openxmlformats.org/officeDocument/2006/relationships/image" Target="../media/image34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6.jpeg"/><Relationship Id="rId7" Type="http://schemas.openxmlformats.org/officeDocument/2006/relationships/image" Target="../media/image13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Relationship Id="rId9" Type="http://schemas.openxmlformats.org/officeDocument/2006/relationships/image" Target="../media/image1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Kuva 12" descr="Kuva, joka sisältää kohteen kartta, Maa&#10;&#10;Kuvaus luotu automaattisesti">
            <a:extLst>
              <a:ext uri="{FF2B5EF4-FFF2-40B4-BE49-F238E27FC236}">
                <a16:creationId xmlns:a16="http://schemas.microsoft.com/office/drawing/2014/main" id="{6E1345B7-FB47-AF8D-4A36-9F94EB3FA8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543" y="73478"/>
            <a:ext cx="10578914" cy="6711043"/>
          </a:xfrm>
          <a:prstGeom prst="rect">
            <a:avLst/>
          </a:prstGeom>
          <a:effectLst>
            <a:innerShdw blurRad="63500" dist="50800" dir="13500000">
              <a:prstClr val="black">
                <a:alpha val="50000"/>
              </a:prstClr>
            </a:innerShdw>
          </a:effectLst>
        </p:spPr>
      </p:pic>
      <p:pic>
        <p:nvPicPr>
          <p:cNvPr id="17" name="Kuva 16" descr="Kuva, joka sisältää kohteen kartta, vesi, Maa, luonto&#10;&#10;Kuvaus luotu automaattisesti">
            <a:extLst>
              <a:ext uri="{FF2B5EF4-FFF2-40B4-BE49-F238E27FC236}">
                <a16:creationId xmlns:a16="http://schemas.microsoft.com/office/drawing/2014/main" id="{D6DB74B7-85DE-28C7-1EF8-8BEED85FC87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rcRect l="7248" r="9087"/>
          <a:stretch/>
        </p:blipFill>
        <p:spPr>
          <a:xfrm>
            <a:off x="12533971" y="1024412"/>
            <a:ext cx="9010187" cy="5760109"/>
          </a:xfrm>
          <a:prstGeom prst="rect">
            <a:avLst/>
          </a:prstGeom>
        </p:spPr>
      </p:pic>
      <p:sp>
        <p:nvSpPr>
          <p:cNvPr id="11" name="Puolivapaa piirto 10">
            <a:extLst>
              <a:ext uri="{FF2B5EF4-FFF2-40B4-BE49-F238E27FC236}">
                <a16:creationId xmlns:a16="http://schemas.microsoft.com/office/drawing/2014/main" id="{5A6D09D0-FCF7-3470-E6AE-AD6ABE2CF418}"/>
              </a:ext>
            </a:extLst>
          </p:cNvPr>
          <p:cNvSpPr/>
          <p:nvPr/>
        </p:nvSpPr>
        <p:spPr>
          <a:xfrm>
            <a:off x="2" y="0"/>
            <a:ext cx="12191999" cy="6858000"/>
          </a:xfrm>
          <a:custGeom>
            <a:avLst/>
            <a:gdLst/>
            <a:ahLst/>
            <a:cxnLst/>
            <a:rect l="l" t="t" r="r" b="b"/>
            <a:pathLst>
              <a:path w="12191999" h="6858000">
                <a:moveTo>
                  <a:pt x="6824822" y="5229742"/>
                </a:moveTo>
                <a:cubicBezTo>
                  <a:pt x="6820655" y="5229742"/>
                  <a:pt x="6817195" y="5231063"/>
                  <a:pt x="6814442" y="5233704"/>
                </a:cubicBezTo>
                <a:cubicBezTo>
                  <a:pt x="6811689" y="5236346"/>
                  <a:pt x="6810312" y="5239713"/>
                  <a:pt x="6810312" y="5243806"/>
                </a:cubicBezTo>
                <a:cubicBezTo>
                  <a:pt x="6810312" y="5247750"/>
                  <a:pt x="6811689" y="5251080"/>
                  <a:pt x="6814442" y="5253796"/>
                </a:cubicBezTo>
                <a:cubicBezTo>
                  <a:pt x="6815818" y="5255154"/>
                  <a:pt x="6817372" y="5256173"/>
                  <a:pt x="6819102" y="5256852"/>
                </a:cubicBezTo>
                <a:lnTo>
                  <a:pt x="6823200" y="5257582"/>
                </a:lnTo>
                <a:lnTo>
                  <a:pt x="6817679" y="5269144"/>
                </a:lnTo>
                <a:cubicBezTo>
                  <a:pt x="6814405" y="5272642"/>
                  <a:pt x="6810609" y="5275358"/>
                  <a:pt x="6806293" y="5277293"/>
                </a:cubicBezTo>
                <a:lnTo>
                  <a:pt x="6810981" y="5287785"/>
                </a:lnTo>
                <a:cubicBezTo>
                  <a:pt x="6816265" y="5285478"/>
                  <a:pt x="6821009" y="5282539"/>
                  <a:pt x="6825213" y="5278967"/>
                </a:cubicBezTo>
                <a:cubicBezTo>
                  <a:pt x="6829418" y="5275395"/>
                  <a:pt x="6832766" y="5271023"/>
                  <a:pt x="6835259" y="5265851"/>
                </a:cubicBezTo>
                <a:cubicBezTo>
                  <a:pt x="6837752" y="5260680"/>
                  <a:pt x="6838998" y="5254559"/>
                  <a:pt x="6838998" y="5247490"/>
                </a:cubicBezTo>
                <a:cubicBezTo>
                  <a:pt x="6838998" y="5241462"/>
                  <a:pt x="6837659" y="5236997"/>
                  <a:pt x="6834980" y="5234095"/>
                </a:cubicBezTo>
                <a:cubicBezTo>
                  <a:pt x="6832301" y="5231193"/>
                  <a:pt x="6828915" y="5229742"/>
                  <a:pt x="6824822" y="5229742"/>
                </a:cubicBezTo>
                <a:close/>
                <a:moveTo>
                  <a:pt x="5615148" y="5229742"/>
                </a:moveTo>
                <a:cubicBezTo>
                  <a:pt x="5610981" y="5229742"/>
                  <a:pt x="5607520" y="5231063"/>
                  <a:pt x="5604767" y="5233704"/>
                </a:cubicBezTo>
                <a:cubicBezTo>
                  <a:pt x="5602014" y="5236346"/>
                  <a:pt x="5600637" y="5239713"/>
                  <a:pt x="5600637" y="5243806"/>
                </a:cubicBezTo>
                <a:cubicBezTo>
                  <a:pt x="5600637" y="5247750"/>
                  <a:pt x="5602014" y="5251080"/>
                  <a:pt x="5604767" y="5253796"/>
                </a:cubicBezTo>
                <a:cubicBezTo>
                  <a:pt x="5606144" y="5255154"/>
                  <a:pt x="5607697" y="5256173"/>
                  <a:pt x="5609427" y="5256852"/>
                </a:cubicBezTo>
                <a:lnTo>
                  <a:pt x="5613525" y="5257582"/>
                </a:lnTo>
                <a:lnTo>
                  <a:pt x="5608004" y="5269144"/>
                </a:lnTo>
                <a:cubicBezTo>
                  <a:pt x="5604730" y="5272642"/>
                  <a:pt x="5600935" y="5275358"/>
                  <a:pt x="5596619" y="5277293"/>
                </a:cubicBezTo>
                <a:lnTo>
                  <a:pt x="5601307" y="5287785"/>
                </a:lnTo>
                <a:cubicBezTo>
                  <a:pt x="5606590" y="5285478"/>
                  <a:pt x="5611334" y="5282539"/>
                  <a:pt x="5615539" y="5278967"/>
                </a:cubicBezTo>
                <a:cubicBezTo>
                  <a:pt x="5619743" y="5275395"/>
                  <a:pt x="5623092" y="5271023"/>
                  <a:pt x="5625585" y="5265851"/>
                </a:cubicBezTo>
                <a:cubicBezTo>
                  <a:pt x="5628077" y="5260680"/>
                  <a:pt x="5629324" y="5254559"/>
                  <a:pt x="5629324" y="5247490"/>
                </a:cubicBezTo>
                <a:cubicBezTo>
                  <a:pt x="5629324" y="5241462"/>
                  <a:pt x="5627984" y="5236997"/>
                  <a:pt x="5625306" y="5234095"/>
                </a:cubicBezTo>
                <a:cubicBezTo>
                  <a:pt x="5622627" y="5231193"/>
                  <a:pt x="5619241" y="5229742"/>
                  <a:pt x="5615148" y="5229742"/>
                </a:cubicBezTo>
                <a:close/>
                <a:moveTo>
                  <a:pt x="4681698" y="5229742"/>
                </a:moveTo>
                <a:cubicBezTo>
                  <a:pt x="4677531" y="5229742"/>
                  <a:pt x="4674070" y="5231063"/>
                  <a:pt x="4671317" y="5233704"/>
                </a:cubicBezTo>
                <a:cubicBezTo>
                  <a:pt x="4668564" y="5236346"/>
                  <a:pt x="4667187" y="5239713"/>
                  <a:pt x="4667187" y="5243806"/>
                </a:cubicBezTo>
                <a:cubicBezTo>
                  <a:pt x="4667187" y="5247750"/>
                  <a:pt x="4668564" y="5251080"/>
                  <a:pt x="4671317" y="5253796"/>
                </a:cubicBezTo>
                <a:cubicBezTo>
                  <a:pt x="4672694" y="5255154"/>
                  <a:pt x="4674247" y="5256173"/>
                  <a:pt x="4675978" y="5256852"/>
                </a:cubicBezTo>
                <a:lnTo>
                  <a:pt x="4680075" y="5257582"/>
                </a:lnTo>
                <a:lnTo>
                  <a:pt x="4674554" y="5269144"/>
                </a:lnTo>
                <a:cubicBezTo>
                  <a:pt x="4671280" y="5272642"/>
                  <a:pt x="4667485" y="5275358"/>
                  <a:pt x="4663169" y="5277293"/>
                </a:cubicBezTo>
                <a:lnTo>
                  <a:pt x="4667857" y="5287785"/>
                </a:lnTo>
                <a:cubicBezTo>
                  <a:pt x="4673140" y="5285478"/>
                  <a:pt x="4677884" y="5282539"/>
                  <a:pt x="4682089" y="5278967"/>
                </a:cubicBezTo>
                <a:cubicBezTo>
                  <a:pt x="4686293" y="5275395"/>
                  <a:pt x="4689641" y="5271023"/>
                  <a:pt x="4692134" y="5265851"/>
                </a:cubicBezTo>
                <a:cubicBezTo>
                  <a:pt x="4694627" y="5260680"/>
                  <a:pt x="4695874" y="5254559"/>
                  <a:pt x="4695874" y="5247490"/>
                </a:cubicBezTo>
                <a:cubicBezTo>
                  <a:pt x="4695874" y="5241462"/>
                  <a:pt x="4694535" y="5236997"/>
                  <a:pt x="4691855" y="5234095"/>
                </a:cubicBezTo>
                <a:cubicBezTo>
                  <a:pt x="4689176" y="5231193"/>
                  <a:pt x="4685791" y="5229742"/>
                  <a:pt x="4681698" y="5229742"/>
                </a:cubicBezTo>
                <a:close/>
                <a:moveTo>
                  <a:pt x="4024473" y="5229742"/>
                </a:moveTo>
                <a:cubicBezTo>
                  <a:pt x="4020306" y="5229742"/>
                  <a:pt x="4016846" y="5231063"/>
                  <a:pt x="4014092" y="5233704"/>
                </a:cubicBezTo>
                <a:cubicBezTo>
                  <a:pt x="4011339" y="5236346"/>
                  <a:pt x="4009962" y="5239713"/>
                  <a:pt x="4009962" y="5243806"/>
                </a:cubicBezTo>
                <a:cubicBezTo>
                  <a:pt x="4009962" y="5247750"/>
                  <a:pt x="4011339" y="5251080"/>
                  <a:pt x="4014092" y="5253796"/>
                </a:cubicBezTo>
                <a:cubicBezTo>
                  <a:pt x="4016846" y="5256512"/>
                  <a:pt x="4020306" y="5257870"/>
                  <a:pt x="4024473" y="5257870"/>
                </a:cubicBezTo>
                <a:cubicBezTo>
                  <a:pt x="4028566" y="5257870"/>
                  <a:pt x="4031951" y="5256512"/>
                  <a:pt x="4034631" y="5253796"/>
                </a:cubicBezTo>
                <a:cubicBezTo>
                  <a:pt x="4037309" y="5251080"/>
                  <a:pt x="4038649" y="5247750"/>
                  <a:pt x="4038649" y="5243806"/>
                </a:cubicBezTo>
                <a:cubicBezTo>
                  <a:pt x="4038649" y="5239713"/>
                  <a:pt x="4037309" y="5236346"/>
                  <a:pt x="4034631" y="5233704"/>
                </a:cubicBezTo>
                <a:cubicBezTo>
                  <a:pt x="4031951" y="5231063"/>
                  <a:pt x="4028566" y="5229742"/>
                  <a:pt x="4024473" y="5229742"/>
                </a:cubicBezTo>
                <a:close/>
                <a:moveTo>
                  <a:pt x="3802794" y="5186656"/>
                </a:moveTo>
                <a:lnTo>
                  <a:pt x="3835387" y="5186656"/>
                </a:lnTo>
                <a:cubicBezTo>
                  <a:pt x="3846326" y="5186656"/>
                  <a:pt x="3854921" y="5188777"/>
                  <a:pt x="3861171" y="5193019"/>
                </a:cubicBezTo>
                <a:cubicBezTo>
                  <a:pt x="3867422" y="5197260"/>
                  <a:pt x="3870548" y="5203697"/>
                  <a:pt x="3870548" y="5212329"/>
                </a:cubicBezTo>
                <a:cubicBezTo>
                  <a:pt x="3870548" y="5219473"/>
                  <a:pt x="3868948" y="5225072"/>
                  <a:pt x="3865748" y="5229128"/>
                </a:cubicBezTo>
                <a:cubicBezTo>
                  <a:pt x="3862548" y="5233184"/>
                  <a:pt x="3858269" y="5236011"/>
                  <a:pt x="3852911" y="5237611"/>
                </a:cubicBezTo>
                <a:cubicBezTo>
                  <a:pt x="3847554" y="5239211"/>
                  <a:pt x="3841712" y="5240011"/>
                  <a:pt x="3835387" y="5240011"/>
                </a:cubicBezTo>
                <a:lnTo>
                  <a:pt x="3802794" y="5240011"/>
                </a:lnTo>
                <a:close/>
                <a:moveTo>
                  <a:pt x="7486607" y="5181894"/>
                </a:moveTo>
                <a:lnTo>
                  <a:pt x="7526940" y="5228174"/>
                </a:lnTo>
                <a:lnTo>
                  <a:pt x="7517190" y="5236886"/>
                </a:lnTo>
                <a:cubicBezTo>
                  <a:pt x="7510083" y="5240606"/>
                  <a:pt x="7502251" y="5242467"/>
                  <a:pt x="7493694" y="5242467"/>
                </a:cubicBezTo>
                <a:cubicBezTo>
                  <a:pt x="7483127" y="5242467"/>
                  <a:pt x="7475202" y="5239825"/>
                  <a:pt x="7469918" y="5234542"/>
                </a:cubicBezTo>
                <a:cubicBezTo>
                  <a:pt x="7464635" y="5229258"/>
                  <a:pt x="7461993" y="5222784"/>
                  <a:pt x="7461993" y="5215120"/>
                </a:cubicBezTo>
                <a:cubicBezTo>
                  <a:pt x="7461993" y="5208571"/>
                  <a:pt x="7463407" y="5203102"/>
                  <a:pt x="7466235" y="5198711"/>
                </a:cubicBezTo>
                <a:cubicBezTo>
                  <a:pt x="7469063" y="5194321"/>
                  <a:pt x="7473099" y="5190340"/>
                  <a:pt x="7478346" y="5186768"/>
                </a:cubicBezTo>
                <a:close/>
                <a:moveTo>
                  <a:pt x="4024473" y="5148035"/>
                </a:moveTo>
                <a:cubicBezTo>
                  <a:pt x="4020306" y="5148035"/>
                  <a:pt x="4016846" y="5149356"/>
                  <a:pt x="4014092" y="5151998"/>
                </a:cubicBezTo>
                <a:cubicBezTo>
                  <a:pt x="4011339" y="5154640"/>
                  <a:pt x="4009962" y="5158007"/>
                  <a:pt x="4009962" y="5162100"/>
                </a:cubicBezTo>
                <a:cubicBezTo>
                  <a:pt x="4009962" y="5166043"/>
                  <a:pt x="4011339" y="5169374"/>
                  <a:pt x="4014092" y="5172090"/>
                </a:cubicBezTo>
                <a:cubicBezTo>
                  <a:pt x="4016846" y="5174806"/>
                  <a:pt x="4020306" y="5176164"/>
                  <a:pt x="4024473" y="5176164"/>
                </a:cubicBezTo>
                <a:cubicBezTo>
                  <a:pt x="4028566" y="5176164"/>
                  <a:pt x="4031951" y="5174806"/>
                  <a:pt x="4034631" y="5172090"/>
                </a:cubicBezTo>
                <a:cubicBezTo>
                  <a:pt x="4037309" y="5169374"/>
                  <a:pt x="4038649" y="5166043"/>
                  <a:pt x="4038649" y="5162100"/>
                </a:cubicBezTo>
                <a:cubicBezTo>
                  <a:pt x="4038649" y="5158007"/>
                  <a:pt x="4037309" y="5154640"/>
                  <a:pt x="4034631" y="5151998"/>
                </a:cubicBezTo>
                <a:cubicBezTo>
                  <a:pt x="4031951" y="5149356"/>
                  <a:pt x="4028566" y="5148035"/>
                  <a:pt x="4024473" y="5148035"/>
                </a:cubicBezTo>
                <a:close/>
                <a:moveTo>
                  <a:pt x="8078849" y="5126492"/>
                </a:moveTo>
                <a:lnTo>
                  <a:pt x="8104298" y="5197818"/>
                </a:lnTo>
                <a:lnTo>
                  <a:pt x="8053176" y="5197818"/>
                </a:lnTo>
                <a:close/>
                <a:moveTo>
                  <a:pt x="7316849" y="5126492"/>
                </a:moveTo>
                <a:lnTo>
                  <a:pt x="7342298" y="5197818"/>
                </a:lnTo>
                <a:lnTo>
                  <a:pt x="7291176" y="5197818"/>
                </a:lnTo>
                <a:close/>
                <a:moveTo>
                  <a:pt x="6564374" y="5126492"/>
                </a:moveTo>
                <a:lnTo>
                  <a:pt x="6589823" y="5197818"/>
                </a:lnTo>
                <a:lnTo>
                  <a:pt x="6538701" y="5197818"/>
                </a:lnTo>
                <a:close/>
                <a:moveTo>
                  <a:pt x="6345298" y="5126492"/>
                </a:moveTo>
                <a:lnTo>
                  <a:pt x="6370748" y="5197818"/>
                </a:lnTo>
                <a:lnTo>
                  <a:pt x="6319625" y="5197818"/>
                </a:lnTo>
                <a:close/>
                <a:moveTo>
                  <a:pt x="5373749" y="5126492"/>
                </a:moveTo>
                <a:lnTo>
                  <a:pt x="5399198" y="5197818"/>
                </a:lnTo>
                <a:lnTo>
                  <a:pt x="5348076" y="5197818"/>
                </a:lnTo>
                <a:close/>
                <a:moveTo>
                  <a:pt x="4935598" y="5126492"/>
                </a:moveTo>
                <a:lnTo>
                  <a:pt x="4961048" y="5197818"/>
                </a:lnTo>
                <a:lnTo>
                  <a:pt x="4909926" y="5197818"/>
                </a:lnTo>
                <a:close/>
                <a:moveTo>
                  <a:pt x="5479193" y="5123367"/>
                </a:moveTo>
                <a:lnTo>
                  <a:pt x="5505201" y="5123367"/>
                </a:lnTo>
                <a:cubicBezTo>
                  <a:pt x="5518149" y="5123367"/>
                  <a:pt x="5528921" y="5125488"/>
                  <a:pt x="5537515" y="5129729"/>
                </a:cubicBezTo>
                <a:cubicBezTo>
                  <a:pt x="5546110" y="5133971"/>
                  <a:pt x="5552548" y="5140389"/>
                  <a:pt x="5556826" y="5148984"/>
                </a:cubicBezTo>
                <a:cubicBezTo>
                  <a:pt x="5561105" y="5157579"/>
                  <a:pt x="5563244" y="5168425"/>
                  <a:pt x="5563244" y="5181522"/>
                </a:cubicBezTo>
                <a:cubicBezTo>
                  <a:pt x="5563244" y="5194693"/>
                  <a:pt x="5561142" y="5205613"/>
                  <a:pt x="5556938" y="5214282"/>
                </a:cubicBezTo>
                <a:cubicBezTo>
                  <a:pt x="5552733" y="5222952"/>
                  <a:pt x="5546352" y="5229388"/>
                  <a:pt x="5537794" y="5233593"/>
                </a:cubicBezTo>
                <a:cubicBezTo>
                  <a:pt x="5529237" y="5237797"/>
                  <a:pt x="5518372" y="5239899"/>
                  <a:pt x="5505201" y="5239899"/>
                </a:cubicBezTo>
                <a:lnTo>
                  <a:pt x="5479193" y="5239899"/>
                </a:lnTo>
                <a:close/>
                <a:moveTo>
                  <a:pt x="5041044" y="5123255"/>
                </a:moveTo>
                <a:lnTo>
                  <a:pt x="5075758" y="5123255"/>
                </a:lnTo>
                <a:cubicBezTo>
                  <a:pt x="5085209" y="5123255"/>
                  <a:pt x="5092408" y="5125599"/>
                  <a:pt x="5097356" y="5130288"/>
                </a:cubicBezTo>
                <a:cubicBezTo>
                  <a:pt x="5102305" y="5134976"/>
                  <a:pt x="5104779" y="5141524"/>
                  <a:pt x="5104779" y="5149933"/>
                </a:cubicBezTo>
                <a:cubicBezTo>
                  <a:pt x="5104779" y="5155514"/>
                  <a:pt x="5103458" y="5160276"/>
                  <a:pt x="5100816" y="5164220"/>
                </a:cubicBezTo>
                <a:cubicBezTo>
                  <a:pt x="5098175" y="5168164"/>
                  <a:pt x="5094621" y="5171178"/>
                  <a:pt x="5090157" y="5173262"/>
                </a:cubicBezTo>
                <a:cubicBezTo>
                  <a:pt x="5085692" y="5175345"/>
                  <a:pt x="5080706" y="5176387"/>
                  <a:pt x="5075199" y="5176387"/>
                </a:cubicBezTo>
                <a:lnTo>
                  <a:pt x="5041044" y="5176387"/>
                </a:lnTo>
                <a:close/>
                <a:moveTo>
                  <a:pt x="3802794" y="5123032"/>
                </a:moveTo>
                <a:lnTo>
                  <a:pt x="3830810" y="5123032"/>
                </a:lnTo>
                <a:cubicBezTo>
                  <a:pt x="3837210" y="5123032"/>
                  <a:pt x="3842623" y="5123869"/>
                  <a:pt x="3847051" y="5125544"/>
                </a:cubicBezTo>
                <a:cubicBezTo>
                  <a:pt x="3851479" y="5127218"/>
                  <a:pt x="3854846" y="5129748"/>
                  <a:pt x="3857153" y="5133134"/>
                </a:cubicBezTo>
                <a:cubicBezTo>
                  <a:pt x="3859460" y="5136520"/>
                  <a:pt x="3860613" y="5140743"/>
                  <a:pt x="3860613" y="5145803"/>
                </a:cubicBezTo>
                <a:cubicBezTo>
                  <a:pt x="3860613" y="5153319"/>
                  <a:pt x="3858065" y="5159290"/>
                  <a:pt x="3852967" y="5163718"/>
                </a:cubicBezTo>
                <a:cubicBezTo>
                  <a:pt x="3847870" y="5168146"/>
                  <a:pt x="3840484" y="5170360"/>
                  <a:pt x="3830810" y="5170360"/>
                </a:cubicBezTo>
                <a:lnTo>
                  <a:pt x="3802794" y="5170360"/>
                </a:lnTo>
                <a:close/>
                <a:moveTo>
                  <a:pt x="6980497" y="5120911"/>
                </a:moveTo>
                <a:cubicBezTo>
                  <a:pt x="6992552" y="5120911"/>
                  <a:pt x="7002300" y="5123646"/>
                  <a:pt x="7009742" y="5129116"/>
                </a:cubicBezTo>
                <a:cubicBezTo>
                  <a:pt x="7017183" y="5134585"/>
                  <a:pt x="7022634" y="5141915"/>
                  <a:pt x="7026094" y="5151105"/>
                </a:cubicBezTo>
                <a:cubicBezTo>
                  <a:pt x="7029554" y="5160295"/>
                  <a:pt x="7031285" y="5170508"/>
                  <a:pt x="7031285" y="5181745"/>
                </a:cubicBezTo>
                <a:cubicBezTo>
                  <a:pt x="7031285" y="5192907"/>
                  <a:pt x="7029554" y="5203083"/>
                  <a:pt x="7026094" y="5212273"/>
                </a:cubicBezTo>
                <a:cubicBezTo>
                  <a:pt x="7022634" y="5221463"/>
                  <a:pt x="7017183" y="5228775"/>
                  <a:pt x="7009742" y="5234207"/>
                </a:cubicBezTo>
                <a:cubicBezTo>
                  <a:pt x="7002300" y="5239639"/>
                  <a:pt x="6992552" y="5242355"/>
                  <a:pt x="6980497" y="5242355"/>
                </a:cubicBezTo>
                <a:cubicBezTo>
                  <a:pt x="6968442" y="5242355"/>
                  <a:pt x="6958675" y="5239639"/>
                  <a:pt x="6951196" y="5234207"/>
                </a:cubicBezTo>
                <a:cubicBezTo>
                  <a:pt x="6943718" y="5228775"/>
                  <a:pt x="6938267" y="5221463"/>
                  <a:pt x="6934844" y="5212273"/>
                </a:cubicBezTo>
                <a:cubicBezTo>
                  <a:pt x="6931421" y="5203083"/>
                  <a:pt x="6929709" y="5192907"/>
                  <a:pt x="6929709" y="5181745"/>
                </a:cubicBezTo>
                <a:cubicBezTo>
                  <a:pt x="6929709" y="5170508"/>
                  <a:pt x="6931421" y="5160295"/>
                  <a:pt x="6934844" y="5151105"/>
                </a:cubicBezTo>
                <a:cubicBezTo>
                  <a:pt x="6938267" y="5141915"/>
                  <a:pt x="6943718" y="5134585"/>
                  <a:pt x="6951196" y="5129116"/>
                </a:cubicBezTo>
                <a:cubicBezTo>
                  <a:pt x="6958675" y="5123646"/>
                  <a:pt x="6968442" y="5120911"/>
                  <a:pt x="6980497" y="5120911"/>
                </a:cubicBezTo>
                <a:close/>
                <a:moveTo>
                  <a:pt x="6027997" y="5120911"/>
                </a:moveTo>
                <a:cubicBezTo>
                  <a:pt x="6040052" y="5120911"/>
                  <a:pt x="6049800" y="5123646"/>
                  <a:pt x="6057242" y="5129116"/>
                </a:cubicBezTo>
                <a:cubicBezTo>
                  <a:pt x="6064683" y="5134585"/>
                  <a:pt x="6070134" y="5141915"/>
                  <a:pt x="6073594" y="5151105"/>
                </a:cubicBezTo>
                <a:cubicBezTo>
                  <a:pt x="6077054" y="5160295"/>
                  <a:pt x="6078784" y="5170508"/>
                  <a:pt x="6078784" y="5181745"/>
                </a:cubicBezTo>
                <a:cubicBezTo>
                  <a:pt x="6078784" y="5192907"/>
                  <a:pt x="6077054" y="5203083"/>
                  <a:pt x="6073594" y="5212273"/>
                </a:cubicBezTo>
                <a:cubicBezTo>
                  <a:pt x="6070134" y="5221463"/>
                  <a:pt x="6064683" y="5228775"/>
                  <a:pt x="6057242" y="5234207"/>
                </a:cubicBezTo>
                <a:cubicBezTo>
                  <a:pt x="6049800" y="5239639"/>
                  <a:pt x="6040052" y="5242355"/>
                  <a:pt x="6027997" y="5242355"/>
                </a:cubicBezTo>
                <a:cubicBezTo>
                  <a:pt x="6015942" y="5242355"/>
                  <a:pt x="6006176" y="5239639"/>
                  <a:pt x="5998697" y="5234207"/>
                </a:cubicBezTo>
                <a:cubicBezTo>
                  <a:pt x="5991218" y="5228775"/>
                  <a:pt x="5985767" y="5221463"/>
                  <a:pt x="5982344" y="5212273"/>
                </a:cubicBezTo>
                <a:cubicBezTo>
                  <a:pt x="5978921" y="5203083"/>
                  <a:pt x="5977209" y="5192907"/>
                  <a:pt x="5977209" y="5181745"/>
                </a:cubicBezTo>
                <a:cubicBezTo>
                  <a:pt x="5977209" y="5170508"/>
                  <a:pt x="5978921" y="5160295"/>
                  <a:pt x="5982344" y="5151105"/>
                </a:cubicBezTo>
                <a:cubicBezTo>
                  <a:pt x="5985767" y="5141915"/>
                  <a:pt x="5991218" y="5134585"/>
                  <a:pt x="5998697" y="5129116"/>
                </a:cubicBezTo>
                <a:cubicBezTo>
                  <a:pt x="6006176" y="5123646"/>
                  <a:pt x="6015942" y="5120911"/>
                  <a:pt x="6027997" y="5120911"/>
                </a:cubicBezTo>
                <a:close/>
                <a:moveTo>
                  <a:pt x="5856547" y="5120911"/>
                </a:moveTo>
                <a:cubicBezTo>
                  <a:pt x="5868602" y="5120911"/>
                  <a:pt x="5878350" y="5123646"/>
                  <a:pt x="5885792" y="5129116"/>
                </a:cubicBezTo>
                <a:cubicBezTo>
                  <a:pt x="5893233" y="5134585"/>
                  <a:pt x="5898684" y="5141915"/>
                  <a:pt x="5902144" y="5151105"/>
                </a:cubicBezTo>
                <a:cubicBezTo>
                  <a:pt x="5905604" y="5160295"/>
                  <a:pt x="5907334" y="5170508"/>
                  <a:pt x="5907334" y="5181745"/>
                </a:cubicBezTo>
                <a:cubicBezTo>
                  <a:pt x="5907334" y="5192907"/>
                  <a:pt x="5905604" y="5203083"/>
                  <a:pt x="5902144" y="5212273"/>
                </a:cubicBezTo>
                <a:cubicBezTo>
                  <a:pt x="5898684" y="5221463"/>
                  <a:pt x="5893233" y="5228775"/>
                  <a:pt x="5885792" y="5234207"/>
                </a:cubicBezTo>
                <a:cubicBezTo>
                  <a:pt x="5878350" y="5239639"/>
                  <a:pt x="5868602" y="5242355"/>
                  <a:pt x="5856547" y="5242355"/>
                </a:cubicBezTo>
                <a:cubicBezTo>
                  <a:pt x="5844492" y="5242355"/>
                  <a:pt x="5834725" y="5239639"/>
                  <a:pt x="5827246" y="5234207"/>
                </a:cubicBezTo>
                <a:cubicBezTo>
                  <a:pt x="5819768" y="5228775"/>
                  <a:pt x="5814317" y="5221463"/>
                  <a:pt x="5810894" y="5212273"/>
                </a:cubicBezTo>
                <a:cubicBezTo>
                  <a:pt x="5807471" y="5203083"/>
                  <a:pt x="5805759" y="5192907"/>
                  <a:pt x="5805759" y="5181745"/>
                </a:cubicBezTo>
                <a:cubicBezTo>
                  <a:pt x="5805759" y="5170508"/>
                  <a:pt x="5807471" y="5160295"/>
                  <a:pt x="5810894" y="5151105"/>
                </a:cubicBezTo>
                <a:cubicBezTo>
                  <a:pt x="5814317" y="5141915"/>
                  <a:pt x="5819768" y="5134585"/>
                  <a:pt x="5827246" y="5129116"/>
                </a:cubicBezTo>
                <a:cubicBezTo>
                  <a:pt x="5834725" y="5123646"/>
                  <a:pt x="5844492" y="5120911"/>
                  <a:pt x="5856547" y="5120911"/>
                </a:cubicBezTo>
                <a:close/>
                <a:moveTo>
                  <a:pt x="4570672" y="5120911"/>
                </a:moveTo>
                <a:cubicBezTo>
                  <a:pt x="4582727" y="5120911"/>
                  <a:pt x="4592476" y="5123646"/>
                  <a:pt x="4599917" y="5129116"/>
                </a:cubicBezTo>
                <a:cubicBezTo>
                  <a:pt x="4607359" y="5134585"/>
                  <a:pt x="4612809" y="5141915"/>
                  <a:pt x="4616269" y="5151105"/>
                </a:cubicBezTo>
                <a:cubicBezTo>
                  <a:pt x="4619730" y="5160295"/>
                  <a:pt x="4621460" y="5170508"/>
                  <a:pt x="4621460" y="5181745"/>
                </a:cubicBezTo>
                <a:cubicBezTo>
                  <a:pt x="4621460" y="5192907"/>
                  <a:pt x="4619730" y="5203083"/>
                  <a:pt x="4616269" y="5212273"/>
                </a:cubicBezTo>
                <a:cubicBezTo>
                  <a:pt x="4612809" y="5221463"/>
                  <a:pt x="4607359" y="5228775"/>
                  <a:pt x="4599917" y="5234207"/>
                </a:cubicBezTo>
                <a:cubicBezTo>
                  <a:pt x="4592476" y="5239639"/>
                  <a:pt x="4582727" y="5242355"/>
                  <a:pt x="4570672" y="5242355"/>
                </a:cubicBezTo>
                <a:cubicBezTo>
                  <a:pt x="4558617" y="5242355"/>
                  <a:pt x="4548850" y="5239639"/>
                  <a:pt x="4541371" y="5234207"/>
                </a:cubicBezTo>
                <a:cubicBezTo>
                  <a:pt x="4533894" y="5228775"/>
                  <a:pt x="4528442" y="5221463"/>
                  <a:pt x="4525019" y="5212273"/>
                </a:cubicBezTo>
                <a:cubicBezTo>
                  <a:pt x="4521596" y="5203083"/>
                  <a:pt x="4519884" y="5192907"/>
                  <a:pt x="4519884" y="5181745"/>
                </a:cubicBezTo>
                <a:cubicBezTo>
                  <a:pt x="4519884" y="5170508"/>
                  <a:pt x="4521596" y="5160295"/>
                  <a:pt x="4525019" y="5151105"/>
                </a:cubicBezTo>
                <a:cubicBezTo>
                  <a:pt x="4528442" y="5141915"/>
                  <a:pt x="4533894" y="5134585"/>
                  <a:pt x="4541371" y="5129116"/>
                </a:cubicBezTo>
                <a:cubicBezTo>
                  <a:pt x="4548850" y="5123646"/>
                  <a:pt x="4558617" y="5120911"/>
                  <a:pt x="4570672" y="5120911"/>
                </a:cubicBezTo>
                <a:close/>
                <a:moveTo>
                  <a:pt x="7497154" y="5119349"/>
                </a:moveTo>
                <a:cubicBezTo>
                  <a:pt x="7502214" y="5119349"/>
                  <a:pt x="7506270" y="5120874"/>
                  <a:pt x="7509321" y="5123925"/>
                </a:cubicBezTo>
                <a:cubicBezTo>
                  <a:pt x="7512372" y="5126976"/>
                  <a:pt x="7513897" y="5130957"/>
                  <a:pt x="7513897" y="5135869"/>
                </a:cubicBezTo>
                <a:cubicBezTo>
                  <a:pt x="7513897" y="5140706"/>
                  <a:pt x="7512632" y="5144891"/>
                  <a:pt x="7510102" y="5148426"/>
                </a:cubicBezTo>
                <a:cubicBezTo>
                  <a:pt x="7507572" y="5151961"/>
                  <a:pt x="7504223" y="5155142"/>
                  <a:pt x="7500056" y="5157970"/>
                </a:cubicBezTo>
                <a:lnTo>
                  <a:pt x="7493004" y="5162212"/>
                </a:lnTo>
                <a:lnTo>
                  <a:pt x="7483313" y="5149654"/>
                </a:lnTo>
                <a:cubicBezTo>
                  <a:pt x="7480411" y="5144929"/>
                  <a:pt x="7478960" y="5140333"/>
                  <a:pt x="7478960" y="5135869"/>
                </a:cubicBezTo>
                <a:cubicBezTo>
                  <a:pt x="7478960" y="5130808"/>
                  <a:pt x="7480615" y="5126790"/>
                  <a:pt x="7483927" y="5123814"/>
                </a:cubicBezTo>
                <a:cubicBezTo>
                  <a:pt x="7487238" y="5120837"/>
                  <a:pt x="7491647" y="5119349"/>
                  <a:pt x="7497154" y="5119349"/>
                </a:cubicBezTo>
                <a:close/>
                <a:moveTo>
                  <a:pt x="8345177" y="5106512"/>
                </a:moveTo>
                <a:lnTo>
                  <a:pt x="8345177" y="5256754"/>
                </a:lnTo>
                <a:lnTo>
                  <a:pt x="8365268" y="5256754"/>
                </a:lnTo>
                <a:lnTo>
                  <a:pt x="8365268" y="5106512"/>
                </a:lnTo>
                <a:close/>
                <a:moveTo>
                  <a:pt x="8164202" y="5106512"/>
                </a:moveTo>
                <a:lnTo>
                  <a:pt x="8164202" y="5256754"/>
                </a:lnTo>
                <a:lnTo>
                  <a:pt x="8183512" y="5256754"/>
                </a:lnTo>
                <a:lnTo>
                  <a:pt x="8183512" y="5134785"/>
                </a:lnTo>
                <a:lnTo>
                  <a:pt x="8228384" y="5209539"/>
                </a:lnTo>
                <a:lnTo>
                  <a:pt x="8241555" y="5209539"/>
                </a:lnTo>
                <a:lnTo>
                  <a:pt x="8285645" y="5134961"/>
                </a:lnTo>
                <a:lnTo>
                  <a:pt x="8285645" y="5256754"/>
                </a:lnTo>
                <a:lnTo>
                  <a:pt x="8305402" y="5256754"/>
                </a:lnTo>
                <a:lnTo>
                  <a:pt x="8305402" y="5106512"/>
                </a:lnTo>
                <a:lnTo>
                  <a:pt x="8283971" y="5106512"/>
                </a:lnTo>
                <a:lnTo>
                  <a:pt x="8235545" y="5188219"/>
                </a:lnTo>
                <a:lnTo>
                  <a:pt x="8186191" y="5106512"/>
                </a:lnTo>
                <a:close/>
                <a:moveTo>
                  <a:pt x="8068356" y="5106512"/>
                </a:moveTo>
                <a:lnTo>
                  <a:pt x="8012099" y="5256754"/>
                </a:lnTo>
                <a:lnTo>
                  <a:pt x="8032749" y="5256754"/>
                </a:lnTo>
                <a:lnTo>
                  <a:pt x="8047706" y="5214673"/>
                </a:lnTo>
                <a:lnTo>
                  <a:pt x="8109991" y="5214673"/>
                </a:lnTo>
                <a:lnTo>
                  <a:pt x="8124278" y="5256754"/>
                </a:lnTo>
                <a:lnTo>
                  <a:pt x="8145040" y="5256754"/>
                </a:lnTo>
                <a:lnTo>
                  <a:pt x="8089564" y="5106512"/>
                </a:lnTo>
                <a:close/>
                <a:moveTo>
                  <a:pt x="7973181" y="5106512"/>
                </a:moveTo>
                <a:lnTo>
                  <a:pt x="7973181" y="5211659"/>
                </a:lnTo>
                <a:cubicBezTo>
                  <a:pt x="7973180" y="5221928"/>
                  <a:pt x="7971320" y="5229351"/>
                  <a:pt x="7967600" y="5233928"/>
                </a:cubicBezTo>
                <a:cubicBezTo>
                  <a:pt x="7963879" y="5238504"/>
                  <a:pt x="7957033" y="5240792"/>
                  <a:pt x="7947061" y="5240792"/>
                </a:cubicBezTo>
                <a:lnTo>
                  <a:pt x="7939136" y="5240792"/>
                </a:lnTo>
                <a:lnTo>
                  <a:pt x="7939136" y="5257870"/>
                </a:lnTo>
                <a:lnTo>
                  <a:pt x="7948624" y="5257870"/>
                </a:lnTo>
                <a:cubicBezTo>
                  <a:pt x="7959191" y="5257870"/>
                  <a:pt x="7967730" y="5256271"/>
                  <a:pt x="7974241" y="5253071"/>
                </a:cubicBezTo>
                <a:cubicBezTo>
                  <a:pt x="7980752" y="5249871"/>
                  <a:pt x="7985496" y="5244885"/>
                  <a:pt x="7988473" y="5238114"/>
                </a:cubicBezTo>
                <a:cubicBezTo>
                  <a:pt x="7991449" y="5231342"/>
                  <a:pt x="7992937" y="5222635"/>
                  <a:pt x="7992938" y="5211994"/>
                </a:cubicBezTo>
                <a:lnTo>
                  <a:pt x="7992938" y="5106512"/>
                </a:lnTo>
                <a:close/>
                <a:moveTo>
                  <a:pt x="7840351" y="5106512"/>
                </a:moveTo>
                <a:lnTo>
                  <a:pt x="7840351" y="5256754"/>
                </a:lnTo>
                <a:lnTo>
                  <a:pt x="7930653" y="5256754"/>
                </a:lnTo>
                <a:lnTo>
                  <a:pt x="7930653" y="5239453"/>
                </a:lnTo>
                <a:lnTo>
                  <a:pt x="7860443" y="5239453"/>
                </a:lnTo>
                <a:lnTo>
                  <a:pt x="7860443" y="5106512"/>
                </a:lnTo>
                <a:close/>
                <a:moveTo>
                  <a:pt x="7783201" y="5106512"/>
                </a:moveTo>
                <a:lnTo>
                  <a:pt x="7783201" y="5256754"/>
                </a:lnTo>
                <a:lnTo>
                  <a:pt x="7803293" y="5256754"/>
                </a:lnTo>
                <a:lnTo>
                  <a:pt x="7803293" y="5106512"/>
                </a:lnTo>
                <a:close/>
                <a:moveTo>
                  <a:pt x="7631099" y="5106512"/>
                </a:moveTo>
                <a:lnTo>
                  <a:pt x="7685124" y="5256754"/>
                </a:lnTo>
                <a:lnTo>
                  <a:pt x="7708564" y="5256754"/>
                </a:lnTo>
                <a:lnTo>
                  <a:pt x="7763147" y="5106512"/>
                </a:lnTo>
                <a:lnTo>
                  <a:pt x="7741939" y="5106512"/>
                </a:lnTo>
                <a:lnTo>
                  <a:pt x="7697067" y="5235546"/>
                </a:lnTo>
                <a:lnTo>
                  <a:pt x="7652419" y="5106512"/>
                </a:lnTo>
                <a:close/>
                <a:moveTo>
                  <a:pt x="7306356" y="5106512"/>
                </a:moveTo>
                <a:lnTo>
                  <a:pt x="7250099" y="5256754"/>
                </a:lnTo>
                <a:lnTo>
                  <a:pt x="7270749" y="5256754"/>
                </a:lnTo>
                <a:lnTo>
                  <a:pt x="7285706" y="5214673"/>
                </a:lnTo>
                <a:lnTo>
                  <a:pt x="7347991" y="5214673"/>
                </a:lnTo>
                <a:lnTo>
                  <a:pt x="7362278" y="5256754"/>
                </a:lnTo>
                <a:lnTo>
                  <a:pt x="7383040" y="5256754"/>
                </a:lnTo>
                <a:lnTo>
                  <a:pt x="7327564" y="5106512"/>
                </a:lnTo>
                <a:close/>
                <a:moveTo>
                  <a:pt x="7126274" y="5106512"/>
                </a:moveTo>
                <a:lnTo>
                  <a:pt x="7180299" y="5256754"/>
                </a:lnTo>
                <a:lnTo>
                  <a:pt x="7203739" y="5256754"/>
                </a:lnTo>
                <a:lnTo>
                  <a:pt x="7258322" y="5106512"/>
                </a:lnTo>
                <a:lnTo>
                  <a:pt x="7237114" y="5106512"/>
                </a:lnTo>
                <a:lnTo>
                  <a:pt x="7192242" y="5235546"/>
                </a:lnTo>
                <a:lnTo>
                  <a:pt x="7147594" y="5106512"/>
                </a:lnTo>
                <a:close/>
                <a:moveTo>
                  <a:pt x="7087876" y="5106512"/>
                </a:moveTo>
                <a:lnTo>
                  <a:pt x="7087876" y="5256754"/>
                </a:lnTo>
                <a:lnTo>
                  <a:pt x="7107968" y="5256754"/>
                </a:lnTo>
                <a:lnTo>
                  <a:pt x="7107968" y="5106512"/>
                </a:lnTo>
                <a:close/>
                <a:moveTo>
                  <a:pt x="6649726" y="5106512"/>
                </a:moveTo>
                <a:lnTo>
                  <a:pt x="6649726" y="5256754"/>
                </a:lnTo>
                <a:lnTo>
                  <a:pt x="6668702" y="5256754"/>
                </a:lnTo>
                <a:lnTo>
                  <a:pt x="6668702" y="5136985"/>
                </a:lnTo>
                <a:lnTo>
                  <a:pt x="6751190" y="5256754"/>
                </a:lnTo>
                <a:lnTo>
                  <a:pt x="6771728" y="5256754"/>
                </a:lnTo>
                <a:lnTo>
                  <a:pt x="6771728" y="5106512"/>
                </a:lnTo>
                <a:lnTo>
                  <a:pt x="6752641" y="5106512"/>
                </a:lnTo>
                <a:lnTo>
                  <a:pt x="6752641" y="5226058"/>
                </a:lnTo>
                <a:lnTo>
                  <a:pt x="6670265" y="5106512"/>
                </a:lnTo>
                <a:close/>
                <a:moveTo>
                  <a:pt x="6553881" y="5106512"/>
                </a:moveTo>
                <a:lnTo>
                  <a:pt x="6497624" y="5256754"/>
                </a:lnTo>
                <a:lnTo>
                  <a:pt x="6518274" y="5256754"/>
                </a:lnTo>
                <a:lnTo>
                  <a:pt x="6533231" y="5214673"/>
                </a:lnTo>
                <a:lnTo>
                  <a:pt x="6595516" y="5214673"/>
                </a:lnTo>
                <a:lnTo>
                  <a:pt x="6609803" y="5256754"/>
                </a:lnTo>
                <a:lnTo>
                  <a:pt x="6630565" y="5256754"/>
                </a:lnTo>
                <a:lnTo>
                  <a:pt x="6575089" y="5106512"/>
                </a:lnTo>
                <a:close/>
                <a:moveTo>
                  <a:pt x="6403490" y="5106512"/>
                </a:moveTo>
                <a:lnTo>
                  <a:pt x="6403490" y="5123367"/>
                </a:lnTo>
                <a:lnTo>
                  <a:pt x="6446241" y="5123367"/>
                </a:lnTo>
                <a:lnTo>
                  <a:pt x="6446241" y="5256754"/>
                </a:lnTo>
                <a:lnTo>
                  <a:pt x="6466221" y="5256754"/>
                </a:lnTo>
                <a:lnTo>
                  <a:pt x="6466221" y="5123367"/>
                </a:lnTo>
                <a:lnTo>
                  <a:pt x="6508861" y="5123367"/>
                </a:lnTo>
                <a:lnTo>
                  <a:pt x="6508861" y="5106512"/>
                </a:lnTo>
                <a:close/>
                <a:moveTo>
                  <a:pt x="6334806" y="5106512"/>
                </a:moveTo>
                <a:lnTo>
                  <a:pt x="6278549" y="5256754"/>
                </a:lnTo>
                <a:lnTo>
                  <a:pt x="6299199" y="5256754"/>
                </a:lnTo>
                <a:lnTo>
                  <a:pt x="6314156" y="5214673"/>
                </a:lnTo>
                <a:lnTo>
                  <a:pt x="6376441" y="5214673"/>
                </a:lnTo>
                <a:lnTo>
                  <a:pt x="6390728" y="5256754"/>
                </a:lnTo>
                <a:lnTo>
                  <a:pt x="6411490" y="5256754"/>
                </a:lnTo>
                <a:lnTo>
                  <a:pt x="6356014" y="5106512"/>
                </a:lnTo>
                <a:close/>
                <a:moveTo>
                  <a:pt x="6135376" y="5106512"/>
                </a:moveTo>
                <a:lnTo>
                  <a:pt x="6135376" y="5256754"/>
                </a:lnTo>
                <a:lnTo>
                  <a:pt x="6154352" y="5256754"/>
                </a:lnTo>
                <a:lnTo>
                  <a:pt x="6154352" y="5136985"/>
                </a:lnTo>
                <a:lnTo>
                  <a:pt x="6236840" y="5256754"/>
                </a:lnTo>
                <a:lnTo>
                  <a:pt x="6257378" y="5256754"/>
                </a:lnTo>
                <a:lnTo>
                  <a:pt x="6257378" y="5106512"/>
                </a:lnTo>
                <a:lnTo>
                  <a:pt x="6238291" y="5106512"/>
                </a:lnTo>
                <a:lnTo>
                  <a:pt x="6238291" y="5226058"/>
                </a:lnTo>
                <a:lnTo>
                  <a:pt x="6155914" y="5106512"/>
                </a:lnTo>
                <a:close/>
                <a:moveTo>
                  <a:pt x="5734806" y="5106512"/>
                </a:moveTo>
                <a:lnTo>
                  <a:pt x="5734806" y="5211659"/>
                </a:lnTo>
                <a:cubicBezTo>
                  <a:pt x="5734806" y="5221928"/>
                  <a:pt x="5732945" y="5229351"/>
                  <a:pt x="5729225" y="5233928"/>
                </a:cubicBezTo>
                <a:cubicBezTo>
                  <a:pt x="5725504" y="5238504"/>
                  <a:pt x="5718658" y="5240792"/>
                  <a:pt x="5708686" y="5240792"/>
                </a:cubicBezTo>
                <a:lnTo>
                  <a:pt x="5700761" y="5240792"/>
                </a:lnTo>
                <a:lnTo>
                  <a:pt x="5700761" y="5257870"/>
                </a:lnTo>
                <a:lnTo>
                  <a:pt x="5710249" y="5257870"/>
                </a:lnTo>
                <a:cubicBezTo>
                  <a:pt x="5720816" y="5257870"/>
                  <a:pt x="5729355" y="5256271"/>
                  <a:pt x="5735866" y="5253071"/>
                </a:cubicBezTo>
                <a:cubicBezTo>
                  <a:pt x="5742377" y="5249871"/>
                  <a:pt x="5747121" y="5244885"/>
                  <a:pt x="5750098" y="5238114"/>
                </a:cubicBezTo>
                <a:cubicBezTo>
                  <a:pt x="5753075" y="5231342"/>
                  <a:pt x="5754563" y="5222635"/>
                  <a:pt x="5754563" y="5211994"/>
                </a:cubicBezTo>
                <a:lnTo>
                  <a:pt x="5754563" y="5106512"/>
                </a:lnTo>
                <a:close/>
                <a:moveTo>
                  <a:pt x="5459102" y="5106512"/>
                </a:moveTo>
                <a:lnTo>
                  <a:pt x="5459102" y="5256754"/>
                </a:lnTo>
                <a:lnTo>
                  <a:pt x="5509666" y="5256754"/>
                </a:lnTo>
                <a:cubicBezTo>
                  <a:pt x="5525293" y="5256754"/>
                  <a:pt x="5538650" y="5253815"/>
                  <a:pt x="5549738" y="5247936"/>
                </a:cubicBezTo>
                <a:cubicBezTo>
                  <a:pt x="5560826" y="5242057"/>
                  <a:pt x="5569290" y="5233500"/>
                  <a:pt x="5575132" y="5222263"/>
                </a:cubicBezTo>
                <a:cubicBezTo>
                  <a:pt x="5580973" y="5211027"/>
                  <a:pt x="5583894" y="5197483"/>
                  <a:pt x="5583894" y="5181633"/>
                </a:cubicBezTo>
                <a:cubicBezTo>
                  <a:pt x="5583894" y="5165857"/>
                  <a:pt x="5580992" y="5152351"/>
                  <a:pt x="5575187" y="5141115"/>
                </a:cubicBezTo>
                <a:cubicBezTo>
                  <a:pt x="5569384" y="5129878"/>
                  <a:pt x="5560937" y="5121302"/>
                  <a:pt x="5549850" y="5115386"/>
                </a:cubicBezTo>
                <a:cubicBezTo>
                  <a:pt x="5538762" y="5109470"/>
                  <a:pt x="5525367" y="5106512"/>
                  <a:pt x="5509666" y="5106512"/>
                </a:cubicBezTo>
                <a:close/>
                <a:moveTo>
                  <a:pt x="5363256" y="5106512"/>
                </a:moveTo>
                <a:lnTo>
                  <a:pt x="5306999" y="5256754"/>
                </a:lnTo>
                <a:lnTo>
                  <a:pt x="5327649" y="5256754"/>
                </a:lnTo>
                <a:lnTo>
                  <a:pt x="5342606" y="5214673"/>
                </a:lnTo>
                <a:lnTo>
                  <a:pt x="5404891" y="5214673"/>
                </a:lnTo>
                <a:lnTo>
                  <a:pt x="5419178" y="5256754"/>
                </a:lnTo>
                <a:lnTo>
                  <a:pt x="5439940" y="5256754"/>
                </a:lnTo>
                <a:lnTo>
                  <a:pt x="5384464" y="5106512"/>
                </a:lnTo>
                <a:close/>
                <a:moveTo>
                  <a:pt x="5163827" y="5106512"/>
                </a:moveTo>
                <a:lnTo>
                  <a:pt x="5163827" y="5256754"/>
                </a:lnTo>
                <a:lnTo>
                  <a:pt x="5183919" y="5256754"/>
                </a:lnTo>
                <a:lnTo>
                  <a:pt x="5183919" y="5186991"/>
                </a:lnTo>
                <a:lnTo>
                  <a:pt x="5266071" y="5186991"/>
                </a:lnTo>
                <a:lnTo>
                  <a:pt x="5266071" y="5256754"/>
                </a:lnTo>
                <a:lnTo>
                  <a:pt x="5285940" y="5256754"/>
                </a:lnTo>
                <a:lnTo>
                  <a:pt x="5285940" y="5106512"/>
                </a:lnTo>
                <a:lnTo>
                  <a:pt x="5266071" y="5106512"/>
                </a:lnTo>
                <a:lnTo>
                  <a:pt x="5266071" y="5169578"/>
                </a:lnTo>
                <a:lnTo>
                  <a:pt x="5183919" y="5169578"/>
                </a:lnTo>
                <a:lnTo>
                  <a:pt x="5183919" y="5106512"/>
                </a:lnTo>
                <a:close/>
                <a:moveTo>
                  <a:pt x="5020952" y="5106512"/>
                </a:moveTo>
                <a:lnTo>
                  <a:pt x="5020952" y="5256754"/>
                </a:lnTo>
                <a:lnTo>
                  <a:pt x="5041044" y="5256754"/>
                </a:lnTo>
                <a:lnTo>
                  <a:pt x="5041044" y="5193130"/>
                </a:lnTo>
                <a:lnTo>
                  <a:pt x="5076316" y="5193130"/>
                </a:lnTo>
                <a:cubicBezTo>
                  <a:pt x="5082046" y="5193130"/>
                  <a:pt x="5086622" y="5194265"/>
                  <a:pt x="5090045" y="5196535"/>
                </a:cubicBezTo>
                <a:cubicBezTo>
                  <a:pt x="5093468" y="5198804"/>
                  <a:pt x="5096203" y="5202116"/>
                  <a:pt x="5098249" y="5206469"/>
                </a:cubicBezTo>
                <a:cubicBezTo>
                  <a:pt x="5100296" y="5210822"/>
                  <a:pt x="5102063" y="5216087"/>
                  <a:pt x="5103551" y="5222263"/>
                </a:cubicBezTo>
                <a:lnTo>
                  <a:pt x="5112146" y="5256754"/>
                </a:lnTo>
                <a:lnTo>
                  <a:pt x="5132684" y="5256754"/>
                </a:lnTo>
                <a:lnTo>
                  <a:pt x="5122862" y="5219138"/>
                </a:lnTo>
                <a:cubicBezTo>
                  <a:pt x="5121076" y="5212069"/>
                  <a:pt x="5118973" y="5206134"/>
                  <a:pt x="5116555" y="5201334"/>
                </a:cubicBezTo>
                <a:cubicBezTo>
                  <a:pt x="5114137" y="5196535"/>
                  <a:pt x="5111104" y="5192721"/>
                  <a:pt x="5107458" y="5189893"/>
                </a:cubicBezTo>
                <a:cubicBezTo>
                  <a:pt x="5103812" y="5187065"/>
                  <a:pt x="5099161" y="5185242"/>
                  <a:pt x="5093505" y="5184424"/>
                </a:cubicBezTo>
                <a:cubicBezTo>
                  <a:pt x="5103774" y="5182043"/>
                  <a:pt x="5111569" y="5177503"/>
                  <a:pt x="5116890" y="5170806"/>
                </a:cubicBezTo>
                <a:cubicBezTo>
                  <a:pt x="5122210" y="5164109"/>
                  <a:pt x="5124871" y="5155998"/>
                  <a:pt x="5124871" y="5146473"/>
                </a:cubicBezTo>
                <a:cubicBezTo>
                  <a:pt x="5124871" y="5137096"/>
                  <a:pt x="5122750" y="5129469"/>
                  <a:pt x="5118508" y="5123590"/>
                </a:cubicBezTo>
                <a:cubicBezTo>
                  <a:pt x="5114267" y="5117712"/>
                  <a:pt x="5108593" y="5113396"/>
                  <a:pt x="5101486" y="5110642"/>
                </a:cubicBezTo>
                <a:cubicBezTo>
                  <a:pt x="5094380" y="5107889"/>
                  <a:pt x="5086474" y="5106512"/>
                  <a:pt x="5077767" y="5106512"/>
                </a:cubicBezTo>
                <a:close/>
                <a:moveTo>
                  <a:pt x="4925106" y="5106512"/>
                </a:moveTo>
                <a:lnTo>
                  <a:pt x="4868849" y="5256754"/>
                </a:lnTo>
                <a:lnTo>
                  <a:pt x="4889499" y="5256754"/>
                </a:lnTo>
                <a:lnTo>
                  <a:pt x="4904456" y="5214673"/>
                </a:lnTo>
                <a:lnTo>
                  <a:pt x="4966741" y="5214673"/>
                </a:lnTo>
                <a:lnTo>
                  <a:pt x="4981028" y="5256754"/>
                </a:lnTo>
                <a:lnTo>
                  <a:pt x="5001790" y="5256754"/>
                </a:lnTo>
                <a:lnTo>
                  <a:pt x="4946314" y="5106512"/>
                </a:lnTo>
                <a:close/>
                <a:moveTo>
                  <a:pt x="4773302" y="5106512"/>
                </a:moveTo>
                <a:lnTo>
                  <a:pt x="4773302" y="5256754"/>
                </a:lnTo>
                <a:lnTo>
                  <a:pt x="4793393" y="5256754"/>
                </a:lnTo>
                <a:lnTo>
                  <a:pt x="4793393" y="5187661"/>
                </a:lnTo>
                <a:lnTo>
                  <a:pt x="4859919" y="5187661"/>
                </a:lnTo>
                <a:lnTo>
                  <a:pt x="4859919" y="5171252"/>
                </a:lnTo>
                <a:lnTo>
                  <a:pt x="4793393" y="5171252"/>
                </a:lnTo>
                <a:lnTo>
                  <a:pt x="4793393" y="5123255"/>
                </a:lnTo>
                <a:lnTo>
                  <a:pt x="4866840" y="5123255"/>
                </a:lnTo>
                <a:lnTo>
                  <a:pt x="4866840" y="5106512"/>
                </a:lnTo>
                <a:close/>
                <a:moveTo>
                  <a:pt x="4382777" y="5106512"/>
                </a:moveTo>
                <a:lnTo>
                  <a:pt x="4382777" y="5256754"/>
                </a:lnTo>
                <a:lnTo>
                  <a:pt x="4402868" y="5256754"/>
                </a:lnTo>
                <a:lnTo>
                  <a:pt x="4402868" y="5179624"/>
                </a:lnTo>
                <a:lnTo>
                  <a:pt x="4468167" y="5256754"/>
                </a:lnTo>
                <a:lnTo>
                  <a:pt x="4492835" y="5256754"/>
                </a:lnTo>
                <a:lnTo>
                  <a:pt x="4425193" y="5177392"/>
                </a:lnTo>
                <a:lnTo>
                  <a:pt x="4487589" y="5106512"/>
                </a:lnTo>
                <a:lnTo>
                  <a:pt x="4464595" y="5106512"/>
                </a:lnTo>
                <a:lnTo>
                  <a:pt x="4402868" y="5178731"/>
                </a:lnTo>
                <a:lnTo>
                  <a:pt x="4402868" y="5106512"/>
                </a:lnTo>
                <a:close/>
                <a:moveTo>
                  <a:pt x="4125602" y="5106512"/>
                </a:moveTo>
                <a:lnTo>
                  <a:pt x="4125602" y="5256754"/>
                </a:lnTo>
                <a:lnTo>
                  <a:pt x="4221484" y="5256754"/>
                </a:lnTo>
                <a:lnTo>
                  <a:pt x="4221484" y="5240011"/>
                </a:lnTo>
                <a:lnTo>
                  <a:pt x="4145694" y="5240011"/>
                </a:lnTo>
                <a:lnTo>
                  <a:pt x="4145694" y="5187661"/>
                </a:lnTo>
                <a:lnTo>
                  <a:pt x="4215457" y="5187661"/>
                </a:lnTo>
                <a:lnTo>
                  <a:pt x="4215457" y="5171141"/>
                </a:lnTo>
                <a:lnTo>
                  <a:pt x="4145694" y="5171141"/>
                </a:lnTo>
                <a:lnTo>
                  <a:pt x="4145694" y="5123255"/>
                </a:lnTo>
                <a:lnTo>
                  <a:pt x="4221484" y="5123255"/>
                </a:lnTo>
                <a:lnTo>
                  <a:pt x="4221484" y="5106512"/>
                </a:lnTo>
                <a:close/>
                <a:moveTo>
                  <a:pt x="3886881" y="5106512"/>
                </a:moveTo>
                <a:lnTo>
                  <a:pt x="3938339" y="5196925"/>
                </a:lnTo>
                <a:lnTo>
                  <a:pt x="3938339" y="5256754"/>
                </a:lnTo>
                <a:lnTo>
                  <a:pt x="3958654" y="5256754"/>
                </a:lnTo>
                <a:lnTo>
                  <a:pt x="3958654" y="5196925"/>
                </a:lnTo>
                <a:lnTo>
                  <a:pt x="4010223" y="5106512"/>
                </a:lnTo>
                <a:lnTo>
                  <a:pt x="3988010" y="5106512"/>
                </a:lnTo>
                <a:lnTo>
                  <a:pt x="3948608" y="5179066"/>
                </a:lnTo>
                <a:lnTo>
                  <a:pt x="3908982" y="5106512"/>
                </a:lnTo>
                <a:close/>
                <a:moveTo>
                  <a:pt x="3782702" y="5106512"/>
                </a:moveTo>
                <a:lnTo>
                  <a:pt x="3782702" y="5256754"/>
                </a:lnTo>
                <a:lnTo>
                  <a:pt x="3835722" y="5256754"/>
                </a:lnTo>
                <a:cubicBezTo>
                  <a:pt x="3848074" y="5256754"/>
                  <a:pt x="3858306" y="5255043"/>
                  <a:pt x="3866418" y="5251620"/>
                </a:cubicBezTo>
                <a:cubicBezTo>
                  <a:pt x="3874529" y="5248197"/>
                  <a:pt x="3880593" y="5243267"/>
                  <a:pt x="3884612" y="5236830"/>
                </a:cubicBezTo>
                <a:cubicBezTo>
                  <a:pt x="3888630" y="5230393"/>
                  <a:pt x="3890639" y="5222635"/>
                  <a:pt x="3890639" y="5213557"/>
                </a:cubicBezTo>
                <a:cubicBezTo>
                  <a:pt x="3890639" y="5203883"/>
                  <a:pt x="3887551" y="5195753"/>
                  <a:pt x="3881375" y="5189168"/>
                </a:cubicBezTo>
                <a:cubicBezTo>
                  <a:pt x="3875198" y="5182582"/>
                  <a:pt x="3866901" y="5178433"/>
                  <a:pt x="3856483" y="5176722"/>
                </a:cubicBezTo>
                <a:cubicBezTo>
                  <a:pt x="3863776" y="5174862"/>
                  <a:pt x="3869636" y="5170843"/>
                  <a:pt x="3874064" y="5164667"/>
                </a:cubicBezTo>
                <a:cubicBezTo>
                  <a:pt x="3878491" y="5158490"/>
                  <a:pt x="3880705" y="5151458"/>
                  <a:pt x="3880705" y="5143570"/>
                </a:cubicBezTo>
                <a:cubicBezTo>
                  <a:pt x="3880705" y="5131069"/>
                  <a:pt x="3876184" y="5121767"/>
                  <a:pt x="3867143" y="5115665"/>
                </a:cubicBezTo>
                <a:cubicBezTo>
                  <a:pt x="3858102" y="5109563"/>
                  <a:pt x="3846028" y="5106512"/>
                  <a:pt x="3830922" y="5106512"/>
                </a:cubicBezTo>
                <a:close/>
                <a:moveTo>
                  <a:pt x="7497042" y="5104503"/>
                </a:moveTo>
                <a:cubicBezTo>
                  <a:pt x="7490047" y="5104503"/>
                  <a:pt x="7483852" y="5105787"/>
                  <a:pt x="7478457" y="5108354"/>
                </a:cubicBezTo>
                <a:cubicBezTo>
                  <a:pt x="7473062" y="5110921"/>
                  <a:pt x="7468802" y="5114530"/>
                  <a:pt x="7465677" y="5119181"/>
                </a:cubicBezTo>
                <a:cubicBezTo>
                  <a:pt x="7462551" y="5123832"/>
                  <a:pt x="7460989" y="5129283"/>
                  <a:pt x="7460989" y="5135534"/>
                </a:cubicBezTo>
                <a:cubicBezTo>
                  <a:pt x="7460989" y="5142752"/>
                  <a:pt x="7462942" y="5149635"/>
                  <a:pt x="7466849" y="5156184"/>
                </a:cubicBezTo>
                <a:lnTo>
                  <a:pt x="7477358" y="5170323"/>
                </a:lnTo>
                <a:lnTo>
                  <a:pt x="7464281" y="5177894"/>
                </a:lnTo>
                <a:cubicBezTo>
                  <a:pt x="7457770" y="5182098"/>
                  <a:pt x="7452431" y="5187233"/>
                  <a:pt x="7448264" y="5193298"/>
                </a:cubicBezTo>
                <a:cubicBezTo>
                  <a:pt x="7444097" y="5199362"/>
                  <a:pt x="7442013" y="5206897"/>
                  <a:pt x="7442013" y="5215901"/>
                </a:cubicBezTo>
                <a:cubicBezTo>
                  <a:pt x="7442013" y="5224533"/>
                  <a:pt x="7444227" y="5232030"/>
                  <a:pt x="7448654" y="5238393"/>
                </a:cubicBezTo>
                <a:cubicBezTo>
                  <a:pt x="7453082" y="5244755"/>
                  <a:pt x="7459110" y="5249666"/>
                  <a:pt x="7466737" y="5253127"/>
                </a:cubicBezTo>
                <a:cubicBezTo>
                  <a:pt x="7474365" y="5256587"/>
                  <a:pt x="7482978" y="5258317"/>
                  <a:pt x="7492577" y="5258317"/>
                </a:cubicBezTo>
                <a:cubicBezTo>
                  <a:pt x="7503442" y="5258317"/>
                  <a:pt x="7513376" y="5256382"/>
                  <a:pt x="7522380" y="5252513"/>
                </a:cubicBezTo>
                <a:cubicBezTo>
                  <a:pt x="7526882" y="5250578"/>
                  <a:pt x="7531040" y="5248187"/>
                  <a:pt x="7534854" y="5245341"/>
                </a:cubicBezTo>
                <a:lnTo>
                  <a:pt x="7538706" y="5241675"/>
                </a:lnTo>
                <a:lnTo>
                  <a:pt x="7551848" y="5256754"/>
                </a:lnTo>
                <a:lnTo>
                  <a:pt x="7575177" y="5256754"/>
                </a:lnTo>
                <a:lnTo>
                  <a:pt x="7550039" y="5228005"/>
                </a:lnTo>
                <a:lnTo>
                  <a:pt x="7554806" y="5220589"/>
                </a:lnTo>
                <a:cubicBezTo>
                  <a:pt x="7557522" y="5215008"/>
                  <a:pt x="7559624" y="5209018"/>
                  <a:pt x="7561113" y="5202618"/>
                </a:cubicBezTo>
                <a:cubicBezTo>
                  <a:pt x="7562601" y="5196218"/>
                  <a:pt x="7563345" y="5189670"/>
                  <a:pt x="7563345" y="5182973"/>
                </a:cubicBezTo>
                <a:lnTo>
                  <a:pt x="7543700" y="5182973"/>
                </a:lnTo>
                <a:cubicBezTo>
                  <a:pt x="7543700" y="5191307"/>
                  <a:pt x="7542807" y="5198693"/>
                  <a:pt x="7541021" y="5205129"/>
                </a:cubicBezTo>
                <a:lnTo>
                  <a:pt x="7537343" y="5213485"/>
                </a:lnTo>
                <a:lnTo>
                  <a:pt x="7502424" y="5173548"/>
                </a:lnTo>
                <a:lnTo>
                  <a:pt x="7514567" y="5165616"/>
                </a:lnTo>
                <a:cubicBezTo>
                  <a:pt x="7519404" y="5162081"/>
                  <a:pt x="7523329" y="5157914"/>
                  <a:pt x="7526343" y="5153114"/>
                </a:cubicBezTo>
                <a:cubicBezTo>
                  <a:pt x="7529357" y="5148314"/>
                  <a:pt x="7530863" y="5142454"/>
                  <a:pt x="7530863" y="5135534"/>
                </a:cubicBezTo>
                <a:cubicBezTo>
                  <a:pt x="7530863" y="5129729"/>
                  <a:pt x="7529505" y="5124502"/>
                  <a:pt x="7526789" y="5119851"/>
                </a:cubicBezTo>
                <a:cubicBezTo>
                  <a:pt x="7524073" y="5115200"/>
                  <a:pt x="7520204" y="5111479"/>
                  <a:pt x="7515181" y="5108689"/>
                </a:cubicBezTo>
                <a:cubicBezTo>
                  <a:pt x="7510158" y="5105898"/>
                  <a:pt x="7504112" y="5104503"/>
                  <a:pt x="7497042" y="5104503"/>
                </a:cubicBezTo>
                <a:close/>
                <a:moveTo>
                  <a:pt x="6980497" y="5104503"/>
                </a:moveTo>
                <a:cubicBezTo>
                  <a:pt x="6964796" y="5104503"/>
                  <a:pt x="6951624" y="5107777"/>
                  <a:pt x="6940983" y="5114326"/>
                </a:cubicBezTo>
                <a:cubicBezTo>
                  <a:pt x="6930342" y="5120874"/>
                  <a:pt x="6922324" y="5129953"/>
                  <a:pt x="6916929" y="5141561"/>
                </a:cubicBezTo>
                <a:cubicBezTo>
                  <a:pt x="6911534" y="5153170"/>
                  <a:pt x="6908836" y="5166564"/>
                  <a:pt x="6908836" y="5181745"/>
                </a:cubicBezTo>
                <a:cubicBezTo>
                  <a:pt x="6908836" y="5196925"/>
                  <a:pt x="6911534" y="5210283"/>
                  <a:pt x="6916929" y="5221817"/>
                </a:cubicBezTo>
                <a:cubicBezTo>
                  <a:pt x="6922324" y="5233351"/>
                  <a:pt x="6930342" y="5242392"/>
                  <a:pt x="6940983" y="5248941"/>
                </a:cubicBezTo>
                <a:cubicBezTo>
                  <a:pt x="6951624" y="5255489"/>
                  <a:pt x="6964796" y="5258763"/>
                  <a:pt x="6980497" y="5258763"/>
                </a:cubicBezTo>
                <a:cubicBezTo>
                  <a:pt x="6996198" y="5258763"/>
                  <a:pt x="7009332" y="5255489"/>
                  <a:pt x="7019899" y="5248941"/>
                </a:cubicBezTo>
                <a:cubicBezTo>
                  <a:pt x="7030466" y="5242392"/>
                  <a:pt x="7038447" y="5233351"/>
                  <a:pt x="7043842" y="5221817"/>
                </a:cubicBezTo>
                <a:cubicBezTo>
                  <a:pt x="7049237" y="5210283"/>
                  <a:pt x="7051935" y="5196925"/>
                  <a:pt x="7051935" y="5181745"/>
                </a:cubicBezTo>
                <a:cubicBezTo>
                  <a:pt x="7051935" y="5166564"/>
                  <a:pt x="7049237" y="5153170"/>
                  <a:pt x="7043842" y="5141561"/>
                </a:cubicBezTo>
                <a:cubicBezTo>
                  <a:pt x="7038447" y="5129953"/>
                  <a:pt x="7030466" y="5120874"/>
                  <a:pt x="7019899" y="5114326"/>
                </a:cubicBezTo>
                <a:cubicBezTo>
                  <a:pt x="7009332" y="5107777"/>
                  <a:pt x="6996198" y="5104503"/>
                  <a:pt x="6980497" y="5104503"/>
                </a:cubicBezTo>
                <a:close/>
                <a:moveTo>
                  <a:pt x="6027997" y="5104503"/>
                </a:moveTo>
                <a:cubicBezTo>
                  <a:pt x="6012295" y="5104503"/>
                  <a:pt x="5999124" y="5107777"/>
                  <a:pt x="5988483" y="5114326"/>
                </a:cubicBezTo>
                <a:cubicBezTo>
                  <a:pt x="5977842" y="5120874"/>
                  <a:pt x="5969824" y="5129953"/>
                  <a:pt x="5964429" y="5141561"/>
                </a:cubicBezTo>
                <a:cubicBezTo>
                  <a:pt x="5959033" y="5153170"/>
                  <a:pt x="5956336" y="5166564"/>
                  <a:pt x="5956336" y="5181745"/>
                </a:cubicBezTo>
                <a:cubicBezTo>
                  <a:pt x="5956336" y="5196925"/>
                  <a:pt x="5959033" y="5210283"/>
                  <a:pt x="5964429" y="5221817"/>
                </a:cubicBezTo>
                <a:cubicBezTo>
                  <a:pt x="5969824" y="5233351"/>
                  <a:pt x="5977842" y="5242392"/>
                  <a:pt x="5988483" y="5248941"/>
                </a:cubicBezTo>
                <a:cubicBezTo>
                  <a:pt x="5999124" y="5255489"/>
                  <a:pt x="6012295" y="5258763"/>
                  <a:pt x="6027997" y="5258763"/>
                </a:cubicBezTo>
                <a:cubicBezTo>
                  <a:pt x="6043698" y="5258763"/>
                  <a:pt x="6056832" y="5255489"/>
                  <a:pt x="6067399" y="5248941"/>
                </a:cubicBezTo>
                <a:cubicBezTo>
                  <a:pt x="6077966" y="5242392"/>
                  <a:pt x="6085947" y="5233351"/>
                  <a:pt x="6091342" y="5221817"/>
                </a:cubicBezTo>
                <a:cubicBezTo>
                  <a:pt x="6096737" y="5210283"/>
                  <a:pt x="6099434" y="5196925"/>
                  <a:pt x="6099434" y="5181745"/>
                </a:cubicBezTo>
                <a:cubicBezTo>
                  <a:pt x="6099434" y="5166564"/>
                  <a:pt x="6096737" y="5153170"/>
                  <a:pt x="6091342" y="5141561"/>
                </a:cubicBezTo>
                <a:cubicBezTo>
                  <a:pt x="6085947" y="5129953"/>
                  <a:pt x="6077966" y="5120874"/>
                  <a:pt x="6067399" y="5114326"/>
                </a:cubicBezTo>
                <a:cubicBezTo>
                  <a:pt x="6056832" y="5107777"/>
                  <a:pt x="6043698" y="5104503"/>
                  <a:pt x="6027997" y="5104503"/>
                </a:cubicBezTo>
                <a:close/>
                <a:moveTo>
                  <a:pt x="5856547" y="5104503"/>
                </a:moveTo>
                <a:cubicBezTo>
                  <a:pt x="5840846" y="5104503"/>
                  <a:pt x="5827674" y="5107777"/>
                  <a:pt x="5817033" y="5114326"/>
                </a:cubicBezTo>
                <a:cubicBezTo>
                  <a:pt x="5806392" y="5120874"/>
                  <a:pt x="5798374" y="5129953"/>
                  <a:pt x="5792979" y="5141561"/>
                </a:cubicBezTo>
                <a:cubicBezTo>
                  <a:pt x="5787583" y="5153170"/>
                  <a:pt x="5784886" y="5166564"/>
                  <a:pt x="5784886" y="5181745"/>
                </a:cubicBezTo>
                <a:cubicBezTo>
                  <a:pt x="5784886" y="5196925"/>
                  <a:pt x="5787583" y="5210283"/>
                  <a:pt x="5792979" y="5221817"/>
                </a:cubicBezTo>
                <a:cubicBezTo>
                  <a:pt x="5798374" y="5233351"/>
                  <a:pt x="5806392" y="5242392"/>
                  <a:pt x="5817033" y="5248941"/>
                </a:cubicBezTo>
                <a:cubicBezTo>
                  <a:pt x="5827674" y="5255489"/>
                  <a:pt x="5840846" y="5258763"/>
                  <a:pt x="5856547" y="5258763"/>
                </a:cubicBezTo>
                <a:cubicBezTo>
                  <a:pt x="5872248" y="5258763"/>
                  <a:pt x="5885382" y="5255489"/>
                  <a:pt x="5895950" y="5248941"/>
                </a:cubicBezTo>
                <a:cubicBezTo>
                  <a:pt x="5906516" y="5242392"/>
                  <a:pt x="5914497" y="5233351"/>
                  <a:pt x="5919892" y="5221817"/>
                </a:cubicBezTo>
                <a:cubicBezTo>
                  <a:pt x="5925287" y="5210283"/>
                  <a:pt x="5927984" y="5196925"/>
                  <a:pt x="5927984" y="5181745"/>
                </a:cubicBezTo>
                <a:cubicBezTo>
                  <a:pt x="5927984" y="5166564"/>
                  <a:pt x="5925287" y="5153170"/>
                  <a:pt x="5919892" y="5141561"/>
                </a:cubicBezTo>
                <a:cubicBezTo>
                  <a:pt x="5914497" y="5129953"/>
                  <a:pt x="5906516" y="5120874"/>
                  <a:pt x="5895950" y="5114326"/>
                </a:cubicBezTo>
                <a:cubicBezTo>
                  <a:pt x="5885382" y="5107777"/>
                  <a:pt x="5872248" y="5104503"/>
                  <a:pt x="5856547" y="5104503"/>
                </a:cubicBezTo>
                <a:close/>
                <a:moveTo>
                  <a:pt x="4570672" y="5104503"/>
                </a:moveTo>
                <a:cubicBezTo>
                  <a:pt x="4554971" y="5104503"/>
                  <a:pt x="4541799" y="5107777"/>
                  <a:pt x="4531158" y="5114326"/>
                </a:cubicBezTo>
                <a:cubicBezTo>
                  <a:pt x="4520518" y="5120874"/>
                  <a:pt x="4512499" y="5129953"/>
                  <a:pt x="4507104" y="5141561"/>
                </a:cubicBezTo>
                <a:cubicBezTo>
                  <a:pt x="4501709" y="5153170"/>
                  <a:pt x="4499011" y="5166564"/>
                  <a:pt x="4499011" y="5181745"/>
                </a:cubicBezTo>
                <a:cubicBezTo>
                  <a:pt x="4499011" y="5196925"/>
                  <a:pt x="4501709" y="5210283"/>
                  <a:pt x="4507104" y="5221817"/>
                </a:cubicBezTo>
                <a:cubicBezTo>
                  <a:pt x="4512499" y="5233351"/>
                  <a:pt x="4520518" y="5242392"/>
                  <a:pt x="4531158" y="5248941"/>
                </a:cubicBezTo>
                <a:cubicBezTo>
                  <a:pt x="4541799" y="5255489"/>
                  <a:pt x="4554971" y="5258763"/>
                  <a:pt x="4570672" y="5258763"/>
                </a:cubicBezTo>
                <a:cubicBezTo>
                  <a:pt x="4586373" y="5258763"/>
                  <a:pt x="4599507" y="5255489"/>
                  <a:pt x="4610074" y="5248941"/>
                </a:cubicBezTo>
                <a:cubicBezTo>
                  <a:pt x="4620641" y="5242392"/>
                  <a:pt x="4628622" y="5233351"/>
                  <a:pt x="4634017" y="5221817"/>
                </a:cubicBezTo>
                <a:cubicBezTo>
                  <a:pt x="4639413" y="5210283"/>
                  <a:pt x="4642110" y="5196925"/>
                  <a:pt x="4642110" y="5181745"/>
                </a:cubicBezTo>
                <a:cubicBezTo>
                  <a:pt x="4642110" y="5166564"/>
                  <a:pt x="4639413" y="5153170"/>
                  <a:pt x="4634017" y="5141561"/>
                </a:cubicBezTo>
                <a:cubicBezTo>
                  <a:pt x="4628622" y="5129953"/>
                  <a:pt x="4620641" y="5120874"/>
                  <a:pt x="4610074" y="5114326"/>
                </a:cubicBezTo>
                <a:cubicBezTo>
                  <a:pt x="4599507" y="5107777"/>
                  <a:pt x="4586373" y="5104503"/>
                  <a:pt x="4570672" y="5104503"/>
                </a:cubicBezTo>
                <a:close/>
                <a:moveTo>
                  <a:pt x="4292736" y="5104503"/>
                </a:moveTo>
                <a:cubicBezTo>
                  <a:pt x="4282392" y="5104503"/>
                  <a:pt x="4273462" y="5106029"/>
                  <a:pt x="4265946" y="5109080"/>
                </a:cubicBezTo>
                <a:cubicBezTo>
                  <a:pt x="4258431" y="5112131"/>
                  <a:pt x="4252664" y="5116577"/>
                  <a:pt x="4248645" y="5122418"/>
                </a:cubicBezTo>
                <a:cubicBezTo>
                  <a:pt x="4244627" y="5128260"/>
                  <a:pt x="4242618" y="5135459"/>
                  <a:pt x="4242618" y="5144017"/>
                </a:cubicBezTo>
                <a:cubicBezTo>
                  <a:pt x="4242618" y="5152128"/>
                  <a:pt x="4244385" y="5158825"/>
                  <a:pt x="4247920" y="5164109"/>
                </a:cubicBezTo>
                <a:cubicBezTo>
                  <a:pt x="4251454" y="5169392"/>
                  <a:pt x="4256868" y="5173801"/>
                  <a:pt x="4264161" y="5177336"/>
                </a:cubicBezTo>
                <a:cubicBezTo>
                  <a:pt x="4271454" y="5180871"/>
                  <a:pt x="4280755" y="5184126"/>
                  <a:pt x="4292066" y="5187103"/>
                </a:cubicBezTo>
                <a:cubicBezTo>
                  <a:pt x="4301666" y="5189558"/>
                  <a:pt x="4309311" y="5192033"/>
                  <a:pt x="4315004" y="5194525"/>
                </a:cubicBezTo>
                <a:cubicBezTo>
                  <a:pt x="4320697" y="5197018"/>
                  <a:pt x="4324771" y="5199939"/>
                  <a:pt x="4327226" y="5203288"/>
                </a:cubicBezTo>
                <a:cubicBezTo>
                  <a:pt x="4329683" y="5206636"/>
                  <a:pt x="4330910" y="5210915"/>
                  <a:pt x="4330910" y="5216124"/>
                </a:cubicBezTo>
                <a:cubicBezTo>
                  <a:pt x="4330910" y="5222152"/>
                  <a:pt x="4329348" y="5227082"/>
                  <a:pt x="4326222" y="5230914"/>
                </a:cubicBezTo>
                <a:cubicBezTo>
                  <a:pt x="4323096" y="5234746"/>
                  <a:pt x="4318911" y="5237611"/>
                  <a:pt x="4313665" y="5239509"/>
                </a:cubicBezTo>
                <a:cubicBezTo>
                  <a:pt x="4308418" y="5241406"/>
                  <a:pt x="4302633" y="5242355"/>
                  <a:pt x="4296307" y="5242355"/>
                </a:cubicBezTo>
                <a:cubicBezTo>
                  <a:pt x="4289461" y="5242355"/>
                  <a:pt x="4283173" y="5241425"/>
                  <a:pt x="4277444" y="5239565"/>
                </a:cubicBezTo>
                <a:cubicBezTo>
                  <a:pt x="4271714" y="5237704"/>
                  <a:pt x="4267118" y="5234504"/>
                  <a:pt x="4263658" y="5229965"/>
                </a:cubicBezTo>
                <a:cubicBezTo>
                  <a:pt x="4260198" y="5225426"/>
                  <a:pt x="4258468" y="5219175"/>
                  <a:pt x="4258468" y="5211213"/>
                </a:cubicBezTo>
                <a:lnTo>
                  <a:pt x="4238264" y="5211213"/>
                </a:lnTo>
                <a:cubicBezTo>
                  <a:pt x="4238264" y="5222375"/>
                  <a:pt x="4240813" y="5231453"/>
                  <a:pt x="4245911" y="5238448"/>
                </a:cubicBezTo>
                <a:cubicBezTo>
                  <a:pt x="4251008" y="5245443"/>
                  <a:pt x="4257873" y="5250578"/>
                  <a:pt x="4266505" y="5253852"/>
                </a:cubicBezTo>
                <a:cubicBezTo>
                  <a:pt x="4275137" y="5257126"/>
                  <a:pt x="4284810" y="5258763"/>
                  <a:pt x="4295526" y="5258763"/>
                </a:cubicBezTo>
                <a:cubicBezTo>
                  <a:pt x="4306018" y="5258763"/>
                  <a:pt x="4315432" y="5257164"/>
                  <a:pt x="4323766" y="5253964"/>
                </a:cubicBezTo>
                <a:cubicBezTo>
                  <a:pt x="4332101" y="5250764"/>
                  <a:pt x="4338687" y="5245983"/>
                  <a:pt x="4343523" y="5239620"/>
                </a:cubicBezTo>
                <a:cubicBezTo>
                  <a:pt x="4348361" y="5233258"/>
                  <a:pt x="4350779" y="5225240"/>
                  <a:pt x="4350779" y="5215566"/>
                </a:cubicBezTo>
                <a:cubicBezTo>
                  <a:pt x="4350779" y="5206488"/>
                  <a:pt x="4349067" y="5199158"/>
                  <a:pt x="4345644" y="5193577"/>
                </a:cubicBezTo>
                <a:cubicBezTo>
                  <a:pt x="4342221" y="5187996"/>
                  <a:pt x="4336882" y="5183419"/>
                  <a:pt x="4329626" y="5179847"/>
                </a:cubicBezTo>
                <a:cubicBezTo>
                  <a:pt x="4322371" y="5176275"/>
                  <a:pt x="4312939" y="5172927"/>
                  <a:pt x="4301331" y="5169801"/>
                </a:cubicBezTo>
                <a:cubicBezTo>
                  <a:pt x="4291284" y="5167197"/>
                  <a:pt x="4283452" y="5164704"/>
                  <a:pt x="4277834" y="5162323"/>
                </a:cubicBezTo>
                <a:cubicBezTo>
                  <a:pt x="4272216" y="5159942"/>
                  <a:pt x="4268253" y="5157281"/>
                  <a:pt x="4265946" y="5154342"/>
                </a:cubicBezTo>
                <a:cubicBezTo>
                  <a:pt x="4263640" y="5151403"/>
                  <a:pt x="4262486" y="5147738"/>
                  <a:pt x="4262486" y="5143347"/>
                </a:cubicBezTo>
                <a:cubicBezTo>
                  <a:pt x="4262486" y="5135980"/>
                  <a:pt x="4265147" y="5130381"/>
                  <a:pt x="4270467" y="5126548"/>
                </a:cubicBezTo>
                <a:cubicBezTo>
                  <a:pt x="4275788" y="5122716"/>
                  <a:pt x="4283248" y="5120800"/>
                  <a:pt x="4292847" y="5120800"/>
                </a:cubicBezTo>
                <a:cubicBezTo>
                  <a:pt x="4302149" y="5120800"/>
                  <a:pt x="4309962" y="5122976"/>
                  <a:pt x="4316288" y="5127330"/>
                </a:cubicBezTo>
                <a:cubicBezTo>
                  <a:pt x="4322613" y="5131683"/>
                  <a:pt x="4325738" y="5138101"/>
                  <a:pt x="4325664" y="5146584"/>
                </a:cubicBezTo>
                <a:lnTo>
                  <a:pt x="4345756" y="5146584"/>
                </a:lnTo>
                <a:cubicBezTo>
                  <a:pt x="4345756" y="5137282"/>
                  <a:pt x="4343356" y="5129506"/>
                  <a:pt x="4338556" y="5123255"/>
                </a:cubicBezTo>
                <a:cubicBezTo>
                  <a:pt x="4333756" y="5117005"/>
                  <a:pt x="4327338" y="5112317"/>
                  <a:pt x="4319301" y="5109191"/>
                </a:cubicBezTo>
                <a:cubicBezTo>
                  <a:pt x="4311265" y="5106066"/>
                  <a:pt x="4302409" y="5104503"/>
                  <a:pt x="4292736" y="5104503"/>
                </a:cubicBezTo>
                <a:close/>
                <a:moveTo>
                  <a:pt x="6020561" y="4302185"/>
                </a:moveTo>
                <a:lnTo>
                  <a:pt x="6105393" y="4539938"/>
                </a:lnTo>
                <a:lnTo>
                  <a:pt x="5934985" y="4539938"/>
                </a:lnTo>
                <a:close/>
                <a:moveTo>
                  <a:pt x="8175442" y="4291767"/>
                </a:moveTo>
                <a:lnTo>
                  <a:pt x="8262135" y="4291767"/>
                </a:lnTo>
                <a:cubicBezTo>
                  <a:pt x="8305295" y="4291767"/>
                  <a:pt x="8341200" y="4298837"/>
                  <a:pt x="8369849" y="4312975"/>
                </a:cubicBezTo>
                <a:cubicBezTo>
                  <a:pt x="8398499" y="4327114"/>
                  <a:pt x="8419955" y="4348508"/>
                  <a:pt x="8434217" y="4377157"/>
                </a:cubicBezTo>
                <a:cubicBezTo>
                  <a:pt x="8448479" y="4405807"/>
                  <a:pt x="8455611" y="4441960"/>
                  <a:pt x="8455611" y="4485616"/>
                </a:cubicBezTo>
                <a:cubicBezTo>
                  <a:pt x="8455611" y="4529520"/>
                  <a:pt x="8448604" y="4565921"/>
                  <a:pt x="8434589" y="4594818"/>
                </a:cubicBezTo>
                <a:cubicBezTo>
                  <a:pt x="8420575" y="4623716"/>
                  <a:pt x="8399305" y="4645172"/>
                  <a:pt x="8370779" y="4659187"/>
                </a:cubicBezTo>
                <a:cubicBezTo>
                  <a:pt x="8342254" y="4673201"/>
                  <a:pt x="8306039" y="4680209"/>
                  <a:pt x="8262135" y="4680209"/>
                </a:cubicBezTo>
                <a:lnTo>
                  <a:pt x="8175442" y="4680209"/>
                </a:lnTo>
                <a:close/>
                <a:moveTo>
                  <a:pt x="2841444" y="4291767"/>
                </a:moveTo>
                <a:lnTo>
                  <a:pt x="2928136" y="4291767"/>
                </a:lnTo>
                <a:cubicBezTo>
                  <a:pt x="2971296" y="4291767"/>
                  <a:pt x="3007201" y="4298837"/>
                  <a:pt x="3035850" y="4312975"/>
                </a:cubicBezTo>
                <a:cubicBezTo>
                  <a:pt x="3064500" y="4327114"/>
                  <a:pt x="3085956" y="4348508"/>
                  <a:pt x="3100219" y="4377157"/>
                </a:cubicBezTo>
                <a:cubicBezTo>
                  <a:pt x="3114482" y="4405807"/>
                  <a:pt x="3121613" y="4441960"/>
                  <a:pt x="3121613" y="4485616"/>
                </a:cubicBezTo>
                <a:cubicBezTo>
                  <a:pt x="3121613" y="4529520"/>
                  <a:pt x="3114605" y="4565921"/>
                  <a:pt x="3100591" y="4594818"/>
                </a:cubicBezTo>
                <a:cubicBezTo>
                  <a:pt x="3086576" y="4623716"/>
                  <a:pt x="3065306" y="4645172"/>
                  <a:pt x="3036781" y="4659187"/>
                </a:cubicBezTo>
                <a:cubicBezTo>
                  <a:pt x="3008255" y="4673201"/>
                  <a:pt x="2972040" y="4680209"/>
                  <a:pt x="2928136" y="4680209"/>
                </a:cubicBezTo>
                <a:lnTo>
                  <a:pt x="2841444" y="4680209"/>
                </a:lnTo>
                <a:close/>
                <a:moveTo>
                  <a:pt x="5470343" y="4291395"/>
                </a:moveTo>
                <a:lnTo>
                  <a:pt x="5586057" y="4291395"/>
                </a:lnTo>
                <a:cubicBezTo>
                  <a:pt x="5617560" y="4291395"/>
                  <a:pt x="5641558" y="4299209"/>
                  <a:pt x="5658053" y="4314836"/>
                </a:cubicBezTo>
                <a:cubicBezTo>
                  <a:pt x="5674549" y="4330463"/>
                  <a:pt x="5682795" y="4352291"/>
                  <a:pt x="5682795" y="4380320"/>
                </a:cubicBezTo>
                <a:cubicBezTo>
                  <a:pt x="5682795" y="4398923"/>
                  <a:pt x="5678392" y="4414799"/>
                  <a:pt x="5669588" y="4427945"/>
                </a:cubicBezTo>
                <a:cubicBezTo>
                  <a:pt x="5660781" y="4441091"/>
                  <a:pt x="5648938" y="4451137"/>
                  <a:pt x="5634055" y="4458083"/>
                </a:cubicBezTo>
                <a:cubicBezTo>
                  <a:pt x="5619171" y="4465028"/>
                  <a:pt x="5602552" y="4468501"/>
                  <a:pt x="5584197" y="4468501"/>
                </a:cubicBezTo>
                <a:lnTo>
                  <a:pt x="5470343" y="4468501"/>
                </a:lnTo>
                <a:close/>
                <a:moveTo>
                  <a:pt x="4531090" y="4283582"/>
                </a:moveTo>
                <a:cubicBezTo>
                  <a:pt x="4571273" y="4283582"/>
                  <a:pt x="4603767" y="4292697"/>
                  <a:pt x="4628572" y="4310929"/>
                </a:cubicBezTo>
                <a:cubicBezTo>
                  <a:pt x="4653376" y="4329160"/>
                  <a:pt x="4671546" y="4353593"/>
                  <a:pt x="4683080" y="4384227"/>
                </a:cubicBezTo>
                <a:cubicBezTo>
                  <a:pt x="4694615" y="4414860"/>
                  <a:pt x="4700381" y="4448905"/>
                  <a:pt x="4700381" y="4486360"/>
                </a:cubicBezTo>
                <a:cubicBezTo>
                  <a:pt x="4700381" y="4523567"/>
                  <a:pt x="4694615" y="4557487"/>
                  <a:pt x="4683080" y="4588121"/>
                </a:cubicBezTo>
                <a:cubicBezTo>
                  <a:pt x="4671546" y="4618755"/>
                  <a:pt x="4653376" y="4643126"/>
                  <a:pt x="4628572" y="4661233"/>
                </a:cubicBezTo>
                <a:cubicBezTo>
                  <a:pt x="4603767" y="4679340"/>
                  <a:pt x="4571273" y="4688394"/>
                  <a:pt x="4531090" y="4688394"/>
                </a:cubicBezTo>
                <a:cubicBezTo>
                  <a:pt x="4490907" y="4688394"/>
                  <a:pt x="4458350" y="4679340"/>
                  <a:pt x="4433421" y="4661233"/>
                </a:cubicBezTo>
                <a:cubicBezTo>
                  <a:pt x="4408493" y="4643126"/>
                  <a:pt x="4390324" y="4618755"/>
                  <a:pt x="4378912" y="4588121"/>
                </a:cubicBezTo>
                <a:cubicBezTo>
                  <a:pt x="4367503" y="4557487"/>
                  <a:pt x="4361798" y="4523567"/>
                  <a:pt x="4361798" y="4486360"/>
                </a:cubicBezTo>
                <a:cubicBezTo>
                  <a:pt x="4361798" y="4448905"/>
                  <a:pt x="4367503" y="4414860"/>
                  <a:pt x="4378912" y="4384227"/>
                </a:cubicBezTo>
                <a:cubicBezTo>
                  <a:pt x="4390324" y="4353593"/>
                  <a:pt x="4408493" y="4329160"/>
                  <a:pt x="4433421" y="4310929"/>
                </a:cubicBezTo>
                <a:cubicBezTo>
                  <a:pt x="4458350" y="4292697"/>
                  <a:pt x="4490907" y="4283582"/>
                  <a:pt x="4531090" y="4283582"/>
                </a:cubicBezTo>
                <a:close/>
                <a:moveTo>
                  <a:pt x="9002703" y="4235585"/>
                </a:moveTo>
                <a:lnTo>
                  <a:pt x="9158229" y="4477058"/>
                </a:lnTo>
                <a:lnTo>
                  <a:pt x="8991169" y="4736391"/>
                </a:lnTo>
                <a:lnTo>
                  <a:pt x="9064467" y="4736391"/>
                </a:lnTo>
                <a:lnTo>
                  <a:pt x="9196180" y="4528776"/>
                </a:lnTo>
                <a:lnTo>
                  <a:pt x="9324172" y="4736391"/>
                </a:lnTo>
                <a:lnTo>
                  <a:pt x="9402307" y="4736391"/>
                </a:lnTo>
                <a:lnTo>
                  <a:pt x="9234875" y="4478174"/>
                </a:lnTo>
                <a:lnTo>
                  <a:pt x="9390773" y="4235585"/>
                </a:lnTo>
                <a:lnTo>
                  <a:pt x="9318591" y="4235585"/>
                </a:lnTo>
                <a:lnTo>
                  <a:pt x="9196180" y="4431666"/>
                </a:lnTo>
                <a:lnTo>
                  <a:pt x="9078605" y="4235585"/>
                </a:lnTo>
                <a:close/>
                <a:moveTo>
                  <a:pt x="8632345" y="4235585"/>
                </a:moveTo>
                <a:lnTo>
                  <a:pt x="8632345" y="4736391"/>
                </a:lnTo>
                <a:lnTo>
                  <a:pt x="8951953" y="4736391"/>
                </a:lnTo>
                <a:lnTo>
                  <a:pt x="8951953" y="4680581"/>
                </a:lnTo>
                <a:lnTo>
                  <a:pt x="8699317" y="4680581"/>
                </a:lnTo>
                <a:lnTo>
                  <a:pt x="8699317" y="4506080"/>
                </a:lnTo>
                <a:lnTo>
                  <a:pt x="8931861" y="4506080"/>
                </a:lnTo>
                <a:lnTo>
                  <a:pt x="8931861" y="4451013"/>
                </a:lnTo>
                <a:lnTo>
                  <a:pt x="8699317" y="4451013"/>
                </a:lnTo>
                <a:lnTo>
                  <a:pt x="8699317" y="4291395"/>
                </a:lnTo>
                <a:lnTo>
                  <a:pt x="8951953" y="4291395"/>
                </a:lnTo>
                <a:lnTo>
                  <a:pt x="8951953" y="4235585"/>
                </a:lnTo>
                <a:close/>
                <a:moveTo>
                  <a:pt x="8108470" y="4235585"/>
                </a:moveTo>
                <a:lnTo>
                  <a:pt x="8108470" y="4736391"/>
                </a:lnTo>
                <a:lnTo>
                  <a:pt x="8277018" y="4736391"/>
                </a:lnTo>
                <a:cubicBezTo>
                  <a:pt x="8329108" y="4736391"/>
                  <a:pt x="8373632" y="4726593"/>
                  <a:pt x="8410591" y="4706998"/>
                </a:cubicBezTo>
                <a:cubicBezTo>
                  <a:pt x="8447549" y="4687402"/>
                  <a:pt x="8475765" y="4658877"/>
                  <a:pt x="8495237" y="4621422"/>
                </a:cubicBezTo>
                <a:cubicBezTo>
                  <a:pt x="8514708" y="4583966"/>
                  <a:pt x="8524444" y="4538822"/>
                  <a:pt x="8524444" y="4485988"/>
                </a:cubicBezTo>
                <a:cubicBezTo>
                  <a:pt x="8524444" y="4433402"/>
                  <a:pt x="8514771" y="4388382"/>
                  <a:pt x="8495423" y="4350926"/>
                </a:cubicBezTo>
                <a:cubicBezTo>
                  <a:pt x="8476075" y="4313471"/>
                  <a:pt x="8447921" y="4284884"/>
                  <a:pt x="8410963" y="4265164"/>
                </a:cubicBezTo>
                <a:cubicBezTo>
                  <a:pt x="8374004" y="4245444"/>
                  <a:pt x="8329356" y="4235585"/>
                  <a:pt x="8277018" y="4235585"/>
                </a:cubicBezTo>
                <a:close/>
                <a:moveTo>
                  <a:pt x="7575070" y="4235585"/>
                </a:moveTo>
                <a:lnTo>
                  <a:pt x="7575070" y="4736391"/>
                </a:lnTo>
                <a:lnTo>
                  <a:pt x="7638322" y="4736391"/>
                </a:lnTo>
                <a:lnTo>
                  <a:pt x="7638322" y="4337160"/>
                </a:lnTo>
                <a:lnTo>
                  <a:pt x="7913282" y="4736391"/>
                </a:lnTo>
                <a:lnTo>
                  <a:pt x="7981743" y="4736391"/>
                </a:lnTo>
                <a:lnTo>
                  <a:pt x="7981743" y="4235585"/>
                </a:lnTo>
                <a:lnTo>
                  <a:pt x="7918119" y="4235585"/>
                </a:lnTo>
                <a:lnTo>
                  <a:pt x="7918119" y="4634072"/>
                </a:lnTo>
                <a:lnTo>
                  <a:pt x="7643531" y="4235585"/>
                </a:lnTo>
                <a:close/>
                <a:moveTo>
                  <a:pt x="7375046" y="4235585"/>
                </a:moveTo>
                <a:lnTo>
                  <a:pt x="7375046" y="4736391"/>
                </a:lnTo>
                <a:lnTo>
                  <a:pt x="7442018" y="4736391"/>
                </a:lnTo>
                <a:lnTo>
                  <a:pt x="7442018" y="4235585"/>
                </a:lnTo>
                <a:close/>
                <a:moveTo>
                  <a:pt x="6728536" y="4235585"/>
                </a:moveTo>
                <a:lnTo>
                  <a:pt x="6900061" y="4536962"/>
                </a:lnTo>
                <a:lnTo>
                  <a:pt x="6900061" y="4736391"/>
                </a:lnTo>
                <a:lnTo>
                  <a:pt x="6967778" y="4736391"/>
                </a:lnTo>
                <a:lnTo>
                  <a:pt x="6967778" y="4536962"/>
                </a:lnTo>
                <a:lnTo>
                  <a:pt x="7139674" y="4235585"/>
                </a:lnTo>
                <a:lnTo>
                  <a:pt x="7065632" y="4235585"/>
                </a:lnTo>
                <a:lnTo>
                  <a:pt x="6934291" y="4477430"/>
                </a:lnTo>
                <a:lnTo>
                  <a:pt x="6802206" y="4235585"/>
                </a:lnTo>
                <a:close/>
                <a:moveTo>
                  <a:pt x="5985586" y="4235585"/>
                </a:moveTo>
                <a:lnTo>
                  <a:pt x="5798063" y="4736391"/>
                </a:lnTo>
                <a:lnTo>
                  <a:pt x="5866897" y="4736391"/>
                </a:lnTo>
                <a:lnTo>
                  <a:pt x="5916753" y="4596121"/>
                </a:lnTo>
                <a:lnTo>
                  <a:pt x="6124368" y="4596121"/>
                </a:lnTo>
                <a:lnTo>
                  <a:pt x="6171993" y="4736391"/>
                </a:lnTo>
                <a:lnTo>
                  <a:pt x="6241198" y="4736391"/>
                </a:lnTo>
                <a:lnTo>
                  <a:pt x="6056280" y="4235585"/>
                </a:lnTo>
                <a:close/>
                <a:moveTo>
                  <a:pt x="5403371" y="4235585"/>
                </a:moveTo>
                <a:lnTo>
                  <a:pt x="5403371" y="4736391"/>
                </a:lnTo>
                <a:lnTo>
                  <a:pt x="5470343" y="4736391"/>
                </a:lnTo>
                <a:lnTo>
                  <a:pt x="5470343" y="4524311"/>
                </a:lnTo>
                <a:lnTo>
                  <a:pt x="5587917" y="4524311"/>
                </a:lnTo>
                <a:cubicBezTo>
                  <a:pt x="5607017" y="4524311"/>
                  <a:pt x="5622272" y="4528094"/>
                  <a:pt x="5633682" y="4535659"/>
                </a:cubicBezTo>
                <a:cubicBezTo>
                  <a:pt x="5645092" y="4543225"/>
                  <a:pt x="5654208" y="4554263"/>
                  <a:pt x="5661029" y="4568774"/>
                </a:cubicBezTo>
                <a:cubicBezTo>
                  <a:pt x="5667851" y="4583284"/>
                  <a:pt x="5673742" y="4600834"/>
                  <a:pt x="5678703" y="4621422"/>
                </a:cubicBezTo>
                <a:lnTo>
                  <a:pt x="5707352" y="4736391"/>
                </a:lnTo>
                <a:lnTo>
                  <a:pt x="5775813" y="4736391"/>
                </a:lnTo>
                <a:lnTo>
                  <a:pt x="5743071" y="4611004"/>
                </a:lnTo>
                <a:cubicBezTo>
                  <a:pt x="5737118" y="4587439"/>
                  <a:pt x="5730110" y="4567657"/>
                  <a:pt x="5722050" y="4551658"/>
                </a:cubicBezTo>
                <a:cubicBezTo>
                  <a:pt x="5713988" y="4535659"/>
                  <a:pt x="5703879" y="4522947"/>
                  <a:pt x="5691726" y="4513521"/>
                </a:cubicBezTo>
                <a:cubicBezTo>
                  <a:pt x="5679571" y="4504095"/>
                  <a:pt x="5664068" y="4498018"/>
                  <a:pt x="5645216" y="4495290"/>
                </a:cubicBezTo>
                <a:cubicBezTo>
                  <a:pt x="5679447" y="4487352"/>
                  <a:pt x="5705430" y="4472221"/>
                  <a:pt x="5723165" y="4449897"/>
                </a:cubicBezTo>
                <a:cubicBezTo>
                  <a:pt x="5740900" y="4427573"/>
                  <a:pt x="5749768" y="4400536"/>
                  <a:pt x="5749768" y="4368786"/>
                </a:cubicBezTo>
                <a:cubicBezTo>
                  <a:pt x="5749768" y="4337532"/>
                  <a:pt x="5742699" y="4312107"/>
                  <a:pt x="5728560" y="4292511"/>
                </a:cubicBezTo>
                <a:cubicBezTo>
                  <a:pt x="5714421" y="4272916"/>
                  <a:pt x="5695508" y="4258529"/>
                  <a:pt x="5671819" y="4249351"/>
                </a:cubicBezTo>
                <a:cubicBezTo>
                  <a:pt x="5648131" y="4240173"/>
                  <a:pt x="5621776" y="4235585"/>
                  <a:pt x="5592754" y="4235585"/>
                </a:cubicBezTo>
                <a:close/>
                <a:moveTo>
                  <a:pt x="3717446" y="4235585"/>
                </a:moveTo>
                <a:lnTo>
                  <a:pt x="3717446" y="4736391"/>
                </a:lnTo>
                <a:lnTo>
                  <a:pt x="3781814" y="4736391"/>
                </a:lnTo>
                <a:lnTo>
                  <a:pt x="3781814" y="4329826"/>
                </a:lnTo>
                <a:lnTo>
                  <a:pt x="3931387" y="4579005"/>
                </a:lnTo>
                <a:lnTo>
                  <a:pt x="3975291" y="4579005"/>
                </a:lnTo>
                <a:lnTo>
                  <a:pt x="4122258" y="4330414"/>
                </a:lnTo>
                <a:lnTo>
                  <a:pt x="4122258" y="4736391"/>
                </a:lnTo>
                <a:lnTo>
                  <a:pt x="4188115" y="4736391"/>
                </a:lnTo>
                <a:lnTo>
                  <a:pt x="4188115" y="4235585"/>
                </a:lnTo>
                <a:lnTo>
                  <a:pt x="4116678" y="4235585"/>
                </a:lnTo>
                <a:lnTo>
                  <a:pt x="3955256" y="4507940"/>
                </a:lnTo>
                <a:lnTo>
                  <a:pt x="3790744" y="4235585"/>
                </a:lnTo>
                <a:close/>
                <a:moveTo>
                  <a:pt x="3298346" y="4235585"/>
                </a:moveTo>
                <a:lnTo>
                  <a:pt x="3298346" y="4736391"/>
                </a:lnTo>
                <a:lnTo>
                  <a:pt x="3617954" y="4736391"/>
                </a:lnTo>
                <a:lnTo>
                  <a:pt x="3617954" y="4680581"/>
                </a:lnTo>
                <a:lnTo>
                  <a:pt x="3365319" y="4680581"/>
                </a:lnTo>
                <a:lnTo>
                  <a:pt x="3365319" y="4506080"/>
                </a:lnTo>
                <a:lnTo>
                  <a:pt x="3597863" y="4506080"/>
                </a:lnTo>
                <a:lnTo>
                  <a:pt x="3597863" y="4451013"/>
                </a:lnTo>
                <a:lnTo>
                  <a:pt x="3365319" y="4451013"/>
                </a:lnTo>
                <a:lnTo>
                  <a:pt x="3365319" y="4291395"/>
                </a:lnTo>
                <a:lnTo>
                  <a:pt x="3617954" y="4291395"/>
                </a:lnTo>
                <a:lnTo>
                  <a:pt x="3617954" y="4235585"/>
                </a:lnTo>
                <a:close/>
                <a:moveTo>
                  <a:pt x="2774471" y="4235585"/>
                </a:moveTo>
                <a:lnTo>
                  <a:pt x="2774471" y="4736391"/>
                </a:lnTo>
                <a:lnTo>
                  <a:pt x="2943019" y="4736391"/>
                </a:lnTo>
                <a:cubicBezTo>
                  <a:pt x="2995109" y="4736391"/>
                  <a:pt x="3039633" y="4726593"/>
                  <a:pt x="3076592" y="4706998"/>
                </a:cubicBezTo>
                <a:cubicBezTo>
                  <a:pt x="3113551" y="4687402"/>
                  <a:pt x="3141766" y="4658877"/>
                  <a:pt x="3161238" y="4621422"/>
                </a:cubicBezTo>
                <a:cubicBezTo>
                  <a:pt x="3180710" y="4583966"/>
                  <a:pt x="3190446" y="4538822"/>
                  <a:pt x="3190446" y="4485988"/>
                </a:cubicBezTo>
                <a:cubicBezTo>
                  <a:pt x="3190446" y="4433402"/>
                  <a:pt x="3180772" y="4388382"/>
                  <a:pt x="3161424" y="4350926"/>
                </a:cubicBezTo>
                <a:cubicBezTo>
                  <a:pt x="3142077" y="4313471"/>
                  <a:pt x="3113923" y="4284884"/>
                  <a:pt x="3076964" y="4265164"/>
                </a:cubicBezTo>
                <a:cubicBezTo>
                  <a:pt x="3040005" y="4245444"/>
                  <a:pt x="2995357" y="4235585"/>
                  <a:pt x="2943019" y="4235585"/>
                </a:cubicBezTo>
                <a:close/>
                <a:moveTo>
                  <a:pt x="6502764" y="4228887"/>
                </a:moveTo>
                <a:cubicBezTo>
                  <a:pt x="6450922" y="4228887"/>
                  <a:pt x="6407266" y="4239801"/>
                  <a:pt x="6371795" y="4261630"/>
                </a:cubicBezTo>
                <a:cubicBezTo>
                  <a:pt x="6336324" y="4283458"/>
                  <a:pt x="6309473" y="4313719"/>
                  <a:pt x="6291242" y="4352415"/>
                </a:cubicBezTo>
                <a:cubicBezTo>
                  <a:pt x="6273010" y="4391110"/>
                  <a:pt x="6263895" y="4435758"/>
                  <a:pt x="6263895" y="4486360"/>
                </a:cubicBezTo>
                <a:cubicBezTo>
                  <a:pt x="6263895" y="4536962"/>
                  <a:pt x="6273010" y="4581486"/>
                  <a:pt x="6291242" y="4619933"/>
                </a:cubicBezTo>
                <a:cubicBezTo>
                  <a:pt x="6309473" y="4658380"/>
                  <a:pt x="6336324" y="4688518"/>
                  <a:pt x="6371795" y="4710346"/>
                </a:cubicBezTo>
                <a:cubicBezTo>
                  <a:pt x="6407266" y="4732174"/>
                  <a:pt x="6450922" y="4743089"/>
                  <a:pt x="6502764" y="4743089"/>
                </a:cubicBezTo>
                <a:cubicBezTo>
                  <a:pt x="6540467" y="4743089"/>
                  <a:pt x="6574449" y="4736639"/>
                  <a:pt x="6604711" y="4723741"/>
                </a:cubicBezTo>
                <a:cubicBezTo>
                  <a:pt x="6634973" y="4710842"/>
                  <a:pt x="6659653" y="4691433"/>
                  <a:pt x="6678753" y="4665512"/>
                </a:cubicBezTo>
                <a:cubicBezTo>
                  <a:pt x="6697853" y="4639591"/>
                  <a:pt x="6709387" y="4606911"/>
                  <a:pt x="6713356" y="4567471"/>
                </a:cubicBezTo>
                <a:lnTo>
                  <a:pt x="6645639" y="4567471"/>
                </a:lnTo>
                <a:cubicBezTo>
                  <a:pt x="6641670" y="4607407"/>
                  <a:pt x="6627035" y="4637421"/>
                  <a:pt x="6601735" y="4657512"/>
                </a:cubicBezTo>
                <a:cubicBezTo>
                  <a:pt x="6576434" y="4677604"/>
                  <a:pt x="6543444" y="4687650"/>
                  <a:pt x="6502764" y="4687650"/>
                </a:cubicBezTo>
                <a:cubicBezTo>
                  <a:pt x="6462580" y="4687650"/>
                  <a:pt x="6430024" y="4678658"/>
                  <a:pt x="6405095" y="4660675"/>
                </a:cubicBezTo>
                <a:cubicBezTo>
                  <a:pt x="6380167" y="4642692"/>
                  <a:pt x="6361997" y="4618445"/>
                  <a:pt x="6350587" y="4587935"/>
                </a:cubicBezTo>
                <a:cubicBezTo>
                  <a:pt x="6339177" y="4557425"/>
                  <a:pt x="6333472" y="4523567"/>
                  <a:pt x="6333472" y="4486360"/>
                </a:cubicBezTo>
                <a:cubicBezTo>
                  <a:pt x="6333472" y="4448905"/>
                  <a:pt x="6339177" y="4414922"/>
                  <a:pt x="6350587" y="4384413"/>
                </a:cubicBezTo>
                <a:cubicBezTo>
                  <a:pt x="6361997" y="4353903"/>
                  <a:pt x="6380167" y="4329470"/>
                  <a:pt x="6405095" y="4311115"/>
                </a:cubicBezTo>
                <a:cubicBezTo>
                  <a:pt x="6430024" y="4292759"/>
                  <a:pt x="6462580" y="4283582"/>
                  <a:pt x="6502764" y="4283582"/>
                </a:cubicBezTo>
                <a:cubicBezTo>
                  <a:pt x="6525832" y="4283582"/>
                  <a:pt x="6547474" y="4287550"/>
                  <a:pt x="6567690" y="4295488"/>
                </a:cubicBezTo>
                <a:cubicBezTo>
                  <a:pt x="6587906" y="4303425"/>
                  <a:pt x="6604897" y="4315518"/>
                  <a:pt x="6618664" y="4331765"/>
                </a:cubicBezTo>
                <a:cubicBezTo>
                  <a:pt x="6632430" y="4348012"/>
                  <a:pt x="6640802" y="4368662"/>
                  <a:pt x="6643779" y="4393714"/>
                </a:cubicBezTo>
                <a:lnTo>
                  <a:pt x="6711123" y="4393714"/>
                </a:lnTo>
                <a:cubicBezTo>
                  <a:pt x="6707651" y="4356507"/>
                  <a:pt x="6695806" y="4325688"/>
                  <a:pt x="6675591" y="4301255"/>
                </a:cubicBezTo>
                <a:cubicBezTo>
                  <a:pt x="6655375" y="4276822"/>
                  <a:pt x="6630074" y="4258653"/>
                  <a:pt x="6599688" y="4246747"/>
                </a:cubicBezTo>
                <a:cubicBezTo>
                  <a:pt x="6569303" y="4234840"/>
                  <a:pt x="6536994" y="4228887"/>
                  <a:pt x="6502764" y="4228887"/>
                </a:cubicBezTo>
                <a:close/>
                <a:moveTo>
                  <a:pt x="5093064" y="4228887"/>
                </a:moveTo>
                <a:cubicBezTo>
                  <a:pt x="5041222" y="4228887"/>
                  <a:pt x="4997567" y="4239801"/>
                  <a:pt x="4962095" y="4261630"/>
                </a:cubicBezTo>
                <a:cubicBezTo>
                  <a:pt x="4926625" y="4283458"/>
                  <a:pt x="4899774" y="4313719"/>
                  <a:pt x="4881542" y="4352415"/>
                </a:cubicBezTo>
                <a:cubicBezTo>
                  <a:pt x="4863311" y="4391110"/>
                  <a:pt x="4854195" y="4435758"/>
                  <a:pt x="4854196" y="4486360"/>
                </a:cubicBezTo>
                <a:cubicBezTo>
                  <a:pt x="4854195" y="4536962"/>
                  <a:pt x="4863311" y="4581486"/>
                  <a:pt x="4881542" y="4619933"/>
                </a:cubicBezTo>
                <a:cubicBezTo>
                  <a:pt x="4899774" y="4658380"/>
                  <a:pt x="4926625" y="4688518"/>
                  <a:pt x="4962095" y="4710346"/>
                </a:cubicBezTo>
                <a:cubicBezTo>
                  <a:pt x="4997567" y="4732174"/>
                  <a:pt x="5041222" y="4743089"/>
                  <a:pt x="5093064" y="4743089"/>
                </a:cubicBezTo>
                <a:cubicBezTo>
                  <a:pt x="5130767" y="4743089"/>
                  <a:pt x="5164750" y="4736639"/>
                  <a:pt x="5195011" y="4723741"/>
                </a:cubicBezTo>
                <a:cubicBezTo>
                  <a:pt x="5225273" y="4710842"/>
                  <a:pt x="5249954" y="4691433"/>
                  <a:pt x="5269053" y="4665512"/>
                </a:cubicBezTo>
                <a:cubicBezTo>
                  <a:pt x="5288153" y="4639591"/>
                  <a:pt x="5299687" y="4606911"/>
                  <a:pt x="5303656" y="4567471"/>
                </a:cubicBezTo>
                <a:lnTo>
                  <a:pt x="5235939" y="4567471"/>
                </a:lnTo>
                <a:cubicBezTo>
                  <a:pt x="5231971" y="4607407"/>
                  <a:pt x="5217336" y="4637421"/>
                  <a:pt x="5192035" y="4657512"/>
                </a:cubicBezTo>
                <a:cubicBezTo>
                  <a:pt x="5166734" y="4677604"/>
                  <a:pt x="5133744" y="4687650"/>
                  <a:pt x="5093064" y="4687650"/>
                </a:cubicBezTo>
                <a:cubicBezTo>
                  <a:pt x="5052881" y="4687650"/>
                  <a:pt x="5020324" y="4678658"/>
                  <a:pt x="4995396" y="4660675"/>
                </a:cubicBezTo>
                <a:cubicBezTo>
                  <a:pt x="4970467" y="4642692"/>
                  <a:pt x="4952297" y="4618445"/>
                  <a:pt x="4940887" y="4587935"/>
                </a:cubicBezTo>
                <a:cubicBezTo>
                  <a:pt x="4929477" y="4557425"/>
                  <a:pt x="4923773" y="4523567"/>
                  <a:pt x="4923773" y="4486360"/>
                </a:cubicBezTo>
                <a:cubicBezTo>
                  <a:pt x="4923773" y="4448905"/>
                  <a:pt x="4929477" y="4414922"/>
                  <a:pt x="4940887" y="4384413"/>
                </a:cubicBezTo>
                <a:cubicBezTo>
                  <a:pt x="4952297" y="4353903"/>
                  <a:pt x="4970467" y="4329470"/>
                  <a:pt x="4995396" y="4311115"/>
                </a:cubicBezTo>
                <a:cubicBezTo>
                  <a:pt x="5020324" y="4292759"/>
                  <a:pt x="5052881" y="4283582"/>
                  <a:pt x="5093064" y="4283582"/>
                </a:cubicBezTo>
                <a:cubicBezTo>
                  <a:pt x="5116132" y="4283582"/>
                  <a:pt x="5137775" y="4287550"/>
                  <a:pt x="5157990" y="4295488"/>
                </a:cubicBezTo>
                <a:cubicBezTo>
                  <a:pt x="5178206" y="4303425"/>
                  <a:pt x="5195198" y="4315518"/>
                  <a:pt x="5208964" y="4331765"/>
                </a:cubicBezTo>
                <a:cubicBezTo>
                  <a:pt x="5222730" y="4348012"/>
                  <a:pt x="5231102" y="4368662"/>
                  <a:pt x="5234079" y="4393714"/>
                </a:cubicBezTo>
                <a:lnTo>
                  <a:pt x="5301424" y="4393714"/>
                </a:lnTo>
                <a:cubicBezTo>
                  <a:pt x="5297951" y="4356507"/>
                  <a:pt x="5286106" y="4325688"/>
                  <a:pt x="5265891" y="4301255"/>
                </a:cubicBezTo>
                <a:cubicBezTo>
                  <a:pt x="5245675" y="4276822"/>
                  <a:pt x="5220374" y="4258653"/>
                  <a:pt x="5189989" y="4246747"/>
                </a:cubicBezTo>
                <a:cubicBezTo>
                  <a:pt x="5159602" y="4234840"/>
                  <a:pt x="5127294" y="4228887"/>
                  <a:pt x="5093064" y="4228887"/>
                </a:cubicBezTo>
                <a:close/>
                <a:moveTo>
                  <a:pt x="4531090" y="4228887"/>
                </a:moveTo>
                <a:cubicBezTo>
                  <a:pt x="4478751" y="4228887"/>
                  <a:pt x="4434847" y="4239801"/>
                  <a:pt x="4399376" y="4261630"/>
                </a:cubicBezTo>
                <a:cubicBezTo>
                  <a:pt x="4363905" y="4283458"/>
                  <a:pt x="4337178" y="4313719"/>
                  <a:pt x="4319196" y="4352415"/>
                </a:cubicBezTo>
                <a:cubicBezTo>
                  <a:pt x="4301212" y="4391110"/>
                  <a:pt x="4292220" y="4435758"/>
                  <a:pt x="4292220" y="4486360"/>
                </a:cubicBezTo>
                <a:cubicBezTo>
                  <a:pt x="4292220" y="4536962"/>
                  <a:pt x="4301212" y="4581486"/>
                  <a:pt x="4319196" y="4619933"/>
                </a:cubicBezTo>
                <a:cubicBezTo>
                  <a:pt x="4337178" y="4658380"/>
                  <a:pt x="4363905" y="4688518"/>
                  <a:pt x="4399376" y="4710346"/>
                </a:cubicBezTo>
                <a:cubicBezTo>
                  <a:pt x="4434847" y="4732174"/>
                  <a:pt x="4478751" y="4743089"/>
                  <a:pt x="4531090" y="4743089"/>
                </a:cubicBezTo>
                <a:cubicBezTo>
                  <a:pt x="4583428" y="4743089"/>
                  <a:pt x="4627207" y="4732174"/>
                  <a:pt x="4662431" y="4710346"/>
                </a:cubicBezTo>
                <a:cubicBezTo>
                  <a:pt x="4697653" y="4688518"/>
                  <a:pt x="4724256" y="4658380"/>
                  <a:pt x="4742240" y="4619933"/>
                </a:cubicBezTo>
                <a:cubicBezTo>
                  <a:pt x="4760222" y="4581486"/>
                  <a:pt x="4769215" y="4536962"/>
                  <a:pt x="4769215" y="4486360"/>
                </a:cubicBezTo>
                <a:cubicBezTo>
                  <a:pt x="4769215" y="4435758"/>
                  <a:pt x="4760222" y="4391110"/>
                  <a:pt x="4742240" y="4352415"/>
                </a:cubicBezTo>
                <a:cubicBezTo>
                  <a:pt x="4724256" y="4313719"/>
                  <a:pt x="4697653" y="4283458"/>
                  <a:pt x="4662431" y="4261630"/>
                </a:cubicBezTo>
                <a:cubicBezTo>
                  <a:pt x="4627207" y="4239801"/>
                  <a:pt x="4583428" y="4228887"/>
                  <a:pt x="4531090" y="4228887"/>
                </a:cubicBezTo>
                <a:close/>
                <a:moveTo>
                  <a:pt x="6707932" y="2990026"/>
                </a:moveTo>
                <a:cubicBezTo>
                  <a:pt x="6785168" y="2992491"/>
                  <a:pt x="6832824" y="3002761"/>
                  <a:pt x="6850900" y="3020838"/>
                </a:cubicBezTo>
                <a:cubicBezTo>
                  <a:pt x="6868976" y="3038914"/>
                  <a:pt x="6878015" y="3090679"/>
                  <a:pt x="6878015" y="3176131"/>
                </a:cubicBezTo>
                <a:lnTo>
                  <a:pt x="6878015" y="3362236"/>
                </a:lnTo>
                <a:cubicBezTo>
                  <a:pt x="6878015" y="3442758"/>
                  <a:pt x="6867949" y="3493290"/>
                  <a:pt x="6847819" y="3513831"/>
                </a:cubicBezTo>
                <a:cubicBezTo>
                  <a:pt x="6827688" y="3534372"/>
                  <a:pt x="6781059" y="3545875"/>
                  <a:pt x="6707932" y="3548340"/>
                </a:cubicBezTo>
                <a:close/>
                <a:moveTo>
                  <a:pt x="8122615" y="2339275"/>
                </a:moveTo>
                <a:cubicBezTo>
                  <a:pt x="8149049" y="2671994"/>
                  <a:pt x="8175393" y="2951357"/>
                  <a:pt x="8201648" y="3177363"/>
                </a:cubicBezTo>
                <a:lnTo>
                  <a:pt x="8023034" y="3177363"/>
                </a:lnTo>
                <a:cubicBezTo>
                  <a:pt x="8036566" y="3000720"/>
                  <a:pt x="8069759" y="2721357"/>
                  <a:pt x="8122615" y="2339275"/>
                </a:cubicBezTo>
                <a:close/>
                <a:moveTo>
                  <a:pt x="6707932" y="2235746"/>
                </a:moveTo>
                <a:cubicBezTo>
                  <a:pt x="6761340" y="2236568"/>
                  <a:pt x="6797287" y="2240265"/>
                  <a:pt x="6815774" y="2246838"/>
                </a:cubicBezTo>
                <a:cubicBezTo>
                  <a:pt x="6834262" y="2253412"/>
                  <a:pt x="6849257" y="2269229"/>
                  <a:pt x="6860760" y="2294289"/>
                </a:cubicBezTo>
                <a:cubicBezTo>
                  <a:pt x="6872263" y="2319350"/>
                  <a:pt x="6878015" y="2363103"/>
                  <a:pt x="6878015" y="2425549"/>
                </a:cubicBezTo>
                <a:cubicBezTo>
                  <a:pt x="6878015" y="2543867"/>
                  <a:pt x="6871030" y="2615556"/>
                  <a:pt x="6857063" y="2640617"/>
                </a:cubicBezTo>
                <a:cubicBezTo>
                  <a:pt x="6843094" y="2665678"/>
                  <a:pt x="6810639" y="2678208"/>
                  <a:pt x="6759696" y="2678208"/>
                </a:cubicBezTo>
                <a:cubicBezTo>
                  <a:pt x="6747371" y="2678208"/>
                  <a:pt x="6730117" y="2678619"/>
                  <a:pt x="6707932" y="2679440"/>
                </a:cubicBezTo>
                <a:close/>
                <a:moveTo>
                  <a:pt x="5395826" y="2190144"/>
                </a:moveTo>
                <a:cubicBezTo>
                  <a:pt x="5427870" y="2190144"/>
                  <a:pt x="5449028" y="2203086"/>
                  <a:pt x="5459299" y="2228967"/>
                </a:cubicBezTo>
                <a:cubicBezTo>
                  <a:pt x="5469570" y="2254850"/>
                  <a:pt x="5474706" y="2314214"/>
                  <a:pt x="5474706" y="2407061"/>
                </a:cubicBezTo>
                <a:lnTo>
                  <a:pt x="5474706" y="3324029"/>
                </a:lnTo>
                <a:cubicBezTo>
                  <a:pt x="5474706" y="3441525"/>
                  <a:pt x="5469776" y="3515885"/>
                  <a:pt x="5459915" y="3547108"/>
                </a:cubicBezTo>
                <a:cubicBezTo>
                  <a:pt x="5450055" y="3578331"/>
                  <a:pt x="5427460" y="3593942"/>
                  <a:pt x="5392129" y="3593942"/>
                </a:cubicBezTo>
                <a:cubicBezTo>
                  <a:pt x="5357619" y="3593942"/>
                  <a:pt x="5335640" y="3580385"/>
                  <a:pt x="5326192" y="3553270"/>
                </a:cubicBezTo>
                <a:cubicBezTo>
                  <a:pt x="5316742" y="3526156"/>
                  <a:pt x="5312018" y="3454672"/>
                  <a:pt x="5312018" y="3338819"/>
                </a:cubicBezTo>
                <a:lnTo>
                  <a:pt x="5312018" y="2407061"/>
                </a:lnTo>
                <a:cubicBezTo>
                  <a:pt x="5312018" y="2304354"/>
                  <a:pt x="5319207" y="2242525"/>
                  <a:pt x="5333587" y="2221573"/>
                </a:cubicBezTo>
                <a:cubicBezTo>
                  <a:pt x="5347964" y="2200621"/>
                  <a:pt x="5368711" y="2190144"/>
                  <a:pt x="5395826" y="2190144"/>
                </a:cubicBezTo>
                <a:close/>
                <a:moveTo>
                  <a:pt x="8865581" y="1894349"/>
                </a:moveTo>
                <a:lnTo>
                  <a:pt x="8865581" y="3889738"/>
                </a:lnTo>
                <a:lnTo>
                  <a:pt x="9699973" y="3889738"/>
                </a:lnTo>
                <a:lnTo>
                  <a:pt x="9699973" y="3490414"/>
                </a:lnTo>
                <a:lnTo>
                  <a:pt x="9384457" y="3490414"/>
                </a:lnTo>
                <a:lnTo>
                  <a:pt x="9384457" y="1894349"/>
                </a:lnTo>
                <a:close/>
                <a:moveTo>
                  <a:pt x="7726680" y="1894349"/>
                </a:moveTo>
                <a:lnTo>
                  <a:pt x="7462004" y="3889738"/>
                </a:lnTo>
                <a:lnTo>
                  <a:pt x="7998443" y="3889738"/>
                </a:lnTo>
                <a:lnTo>
                  <a:pt x="8029640" y="3531086"/>
                </a:lnTo>
                <a:lnTo>
                  <a:pt x="8215244" y="3531086"/>
                </a:lnTo>
                <a:lnTo>
                  <a:pt x="8243091" y="3889738"/>
                </a:lnTo>
                <a:lnTo>
                  <a:pt x="8773366" y="3889738"/>
                </a:lnTo>
                <a:lnTo>
                  <a:pt x="8476646" y="1894349"/>
                </a:lnTo>
                <a:close/>
                <a:moveTo>
                  <a:pt x="6189057" y="1894349"/>
                </a:moveTo>
                <a:lnTo>
                  <a:pt x="6189057" y="3889738"/>
                </a:lnTo>
                <a:lnTo>
                  <a:pt x="6789276" y="3889738"/>
                </a:lnTo>
                <a:cubicBezTo>
                  <a:pt x="6997976" y="3889738"/>
                  <a:pt x="7136014" y="3877818"/>
                  <a:pt x="7203390" y="3853977"/>
                </a:cubicBezTo>
                <a:cubicBezTo>
                  <a:pt x="7270766" y="3830136"/>
                  <a:pt x="7319860" y="3785741"/>
                  <a:pt x="7350672" y="3720792"/>
                </a:cubicBezTo>
                <a:cubicBezTo>
                  <a:pt x="7381484" y="3655842"/>
                  <a:pt x="7396890" y="3555954"/>
                  <a:pt x="7396890" y="3421125"/>
                </a:cubicBezTo>
                <a:lnTo>
                  <a:pt x="7396890" y="3236156"/>
                </a:lnTo>
                <a:cubicBezTo>
                  <a:pt x="7396890" y="3106258"/>
                  <a:pt x="7375527" y="3009861"/>
                  <a:pt x="7332801" y="2946966"/>
                </a:cubicBezTo>
                <a:cubicBezTo>
                  <a:pt x="7290074" y="2884071"/>
                  <a:pt x="7208731" y="2839059"/>
                  <a:pt x="7088769" y="2811932"/>
                </a:cubicBezTo>
                <a:cubicBezTo>
                  <a:pt x="7196406" y="2787295"/>
                  <a:pt x="7268506" y="2751987"/>
                  <a:pt x="7305070" y="2706006"/>
                </a:cubicBezTo>
                <a:cubicBezTo>
                  <a:pt x="7341633" y="2660025"/>
                  <a:pt x="7359915" y="2578736"/>
                  <a:pt x="7359915" y="2462138"/>
                </a:cubicBezTo>
                <a:cubicBezTo>
                  <a:pt x="7359915" y="2289706"/>
                  <a:pt x="7334033" y="2164693"/>
                  <a:pt x="7282269" y="2087097"/>
                </a:cubicBezTo>
                <a:cubicBezTo>
                  <a:pt x="7230505" y="2009502"/>
                  <a:pt x="7162513" y="1957979"/>
                  <a:pt x="7078293" y="1932527"/>
                </a:cubicBezTo>
                <a:cubicBezTo>
                  <a:pt x="6994073" y="1907074"/>
                  <a:pt x="6870209" y="1894349"/>
                  <a:pt x="6706700" y="1894349"/>
                </a:cubicBezTo>
                <a:close/>
                <a:moveTo>
                  <a:pt x="3884007" y="1894349"/>
                </a:moveTo>
                <a:lnTo>
                  <a:pt x="3884007" y="3889738"/>
                </a:lnTo>
                <a:lnTo>
                  <a:pt x="4718398" y="3889738"/>
                </a:lnTo>
                <a:lnTo>
                  <a:pt x="4718398" y="3490414"/>
                </a:lnTo>
                <a:lnTo>
                  <a:pt x="4402883" y="3490414"/>
                </a:lnTo>
                <a:lnTo>
                  <a:pt x="4402883" y="1894349"/>
                </a:lnTo>
                <a:close/>
                <a:moveTo>
                  <a:pt x="5393361" y="1852444"/>
                </a:moveTo>
                <a:cubicBezTo>
                  <a:pt x="5280794" y="1852444"/>
                  <a:pt x="5182196" y="1870931"/>
                  <a:pt x="5097565" y="1907906"/>
                </a:cubicBezTo>
                <a:cubicBezTo>
                  <a:pt x="5012935" y="1944880"/>
                  <a:pt x="4945765" y="1997877"/>
                  <a:pt x="4896054" y="2066896"/>
                </a:cubicBezTo>
                <a:cubicBezTo>
                  <a:pt x="4846344" y="2135915"/>
                  <a:pt x="4816765" y="2212124"/>
                  <a:pt x="4807315" y="2295522"/>
                </a:cubicBezTo>
                <a:cubicBezTo>
                  <a:pt x="4797866" y="2378920"/>
                  <a:pt x="4793142" y="2520861"/>
                  <a:pt x="4793142" y="2721344"/>
                </a:cubicBezTo>
                <a:lnTo>
                  <a:pt x="4793142" y="3062742"/>
                </a:lnTo>
                <a:cubicBezTo>
                  <a:pt x="4793142" y="3268156"/>
                  <a:pt x="4798072" y="3411946"/>
                  <a:pt x="4807932" y="3494111"/>
                </a:cubicBezTo>
                <a:cubicBezTo>
                  <a:pt x="4817792" y="3576277"/>
                  <a:pt x="4848603" y="3652280"/>
                  <a:pt x="4900368" y="3722120"/>
                </a:cubicBezTo>
                <a:cubicBezTo>
                  <a:pt x="4952133" y="3791961"/>
                  <a:pt x="5020535" y="3844342"/>
                  <a:pt x="5105576" y="3879262"/>
                </a:cubicBezTo>
                <a:cubicBezTo>
                  <a:pt x="5190617" y="3914182"/>
                  <a:pt x="5286547" y="3931642"/>
                  <a:pt x="5393361" y="3931642"/>
                </a:cubicBezTo>
                <a:cubicBezTo>
                  <a:pt x="5505928" y="3931642"/>
                  <a:pt x="5604527" y="3913155"/>
                  <a:pt x="5689157" y="3876181"/>
                </a:cubicBezTo>
                <a:cubicBezTo>
                  <a:pt x="5773788" y="3839206"/>
                  <a:pt x="5840959" y="3786209"/>
                  <a:pt x="5890668" y="3717191"/>
                </a:cubicBezTo>
                <a:cubicBezTo>
                  <a:pt x="5940378" y="3648172"/>
                  <a:pt x="5969958" y="3571963"/>
                  <a:pt x="5979407" y="3488565"/>
                </a:cubicBezTo>
                <a:cubicBezTo>
                  <a:pt x="5988856" y="3405167"/>
                  <a:pt x="5993580" y="3263226"/>
                  <a:pt x="5993580" y="3062742"/>
                </a:cubicBezTo>
                <a:lnTo>
                  <a:pt x="5993580" y="2721344"/>
                </a:lnTo>
                <a:cubicBezTo>
                  <a:pt x="5993580" y="2515931"/>
                  <a:pt x="5988651" y="2372141"/>
                  <a:pt x="5978791" y="2289976"/>
                </a:cubicBezTo>
                <a:cubicBezTo>
                  <a:pt x="5968931" y="2207810"/>
                  <a:pt x="5938119" y="2131807"/>
                  <a:pt x="5886354" y="2061966"/>
                </a:cubicBezTo>
                <a:cubicBezTo>
                  <a:pt x="5834591" y="1992126"/>
                  <a:pt x="5766187" y="1939745"/>
                  <a:pt x="5681146" y="1904825"/>
                </a:cubicBezTo>
                <a:cubicBezTo>
                  <a:pt x="5596105" y="1869904"/>
                  <a:pt x="5500176" y="1852444"/>
                  <a:pt x="5393361" y="1852444"/>
                </a:cubicBezTo>
                <a:close/>
                <a:moveTo>
                  <a:pt x="3063997" y="1852444"/>
                </a:moveTo>
                <a:cubicBezTo>
                  <a:pt x="2909525" y="1852444"/>
                  <a:pt x="2783607" y="1888392"/>
                  <a:pt x="2686241" y="1960286"/>
                </a:cubicBezTo>
                <a:cubicBezTo>
                  <a:pt x="2588875" y="2032181"/>
                  <a:pt x="2529921" y="2111265"/>
                  <a:pt x="2509379" y="2197540"/>
                </a:cubicBezTo>
                <a:cubicBezTo>
                  <a:pt x="2488838" y="2283813"/>
                  <a:pt x="2478568" y="2422262"/>
                  <a:pt x="2478568" y="2612886"/>
                </a:cubicBezTo>
                <a:lnTo>
                  <a:pt x="2478568" y="3205710"/>
                </a:lnTo>
                <a:cubicBezTo>
                  <a:pt x="2478568" y="3342927"/>
                  <a:pt x="2483501" y="3445839"/>
                  <a:pt x="2493367" y="3514447"/>
                </a:cubicBezTo>
                <a:cubicBezTo>
                  <a:pt x="2503233" y="3583055"/>
                  <a:pt x="2527902" y="3648582"/>
                  <a:pt x="2567374" y="3711028"/>
                </a:cubicBezTo>
                <a:cubicBezTo>
                  <a:pt x="2606845" y="3773474"/>
                  <a:pt x="2664608" y="3825854"/>
                  <a:pt x="2740663" y="3868170"/>
                </a:cubicBezTo>
                <a:cubicBezTo>
                  <a:pt x="2816717" y="3910485"/>
                  <a:pt x="2898330" y="3931642"/>
                  <a:pt x="2985503" y="3931642"/>
                </a:cubicBezTo>
                <a:cubicBezTo>
                  <a:pt x="3058682" y="3931642"/>
                  <a:pt x="3122200" y="3916236"/>
                  <a:pt x="3176057" y="3885424"/>
                </a:cubicBezTo>
                <a:cubicBezTo>
                  <a:pt x="3229913" y="3854612"/>
                  <a:pt x="3274520" y="3808394"/>
                  <a:pt x="3309877" y="3746770"/>
                </a:cubicBezTo>
                <a:lnTo>
                  <a:pt x="3357867" y="3889738"/>
                </a:lnTo>
                <a:lnTo>
                  <a:pt x="3683936" y="3889738"/>
                </a:lnTo>
                <a:lnTo>
                  <a:pt x="3683936" y="2818711"/>
                </a:lnTo>
                <a:lnTo>
                  <a:pt x="3076322" y="2818711"/>
                </a:lnTo>
                <a:lnTo>
                  <a:pt x="3076322" y="3121901"/>
                </a:lnTo>
                <a:lnTo>
                  <a:pt x="3181082" y="3121901"/>
                </a:lnTo>
                <a:lnTo>
                  <a:pt x="3181082" y="3358539"/>
                </a:lnTo>
                <a:cubicBezTo>
                  <a:pt x="3181082" y="3451385"/>
                  <a:pt x="3174304" y="3513831"/>
                  <a:pt x="3160747" y="3545875"/>
                </a:cubicBezTo>
                <a:cubicBezTo>
                  <a:pt x="3147189" y="3577920"/>
                  <a:pt x="3121513" y="3593942"/>
                  <a:pt x="3083717" y="3593942"/>
                </a:cubicBezTo>
                <a:cubicBezTo>
                  <a:pt x="3049207" y="3593942"/>
                  <a:pt x="3026201" y="3579769"/>
                  <a:pt x="3014697" y="3551422"/>
                </a:cubicBezTo>
                <a:cubicBezTo>
                  <a:pt x="3003194" y="3523074"/>
                  <a:pt x="2997443" y="3464121"/>
                  <a:pt x="2997443" y="3374561"/>
                </a:cubicBezTo>
                <a:lnTo>
                  <a:pt x="2997443" y="2416921"/>
                </a:lnTo>
                <a:cubicBezTo>
                  <a:pt x="2997443" y="2315036"/>
                  <a:pt x="3003194" y="2251769"/>
                  <a:pt x="3014697" y="2227119"/>
                </a:cubicBezTo>
                <a:cubicBezTo>
                  <a:pt x="3026201" y="2202469"/>
                  <a:pt x="3047975" y="2190144"/>
                  <a:pt x="3080019" y="2190144"/>
                </a:cubicBezTo>
                <a:cubicBezTo>
                  <a:pt x="3116993" y="2190144"/>
                  <a:pt x="3140411" y="2204523"/>
                  <a:pt x="3150271" y="2233281"/>
                </a:cubicBezTo>
                <a:cubicBezTo>
                  <a:pt x="3160131" y="2262039"/>
                  <a:pt x="3165060" y="2333523"/>
                  <a:pt x="3165060" y="2447734"/>
                </a:cubicBezTo>
                <a:lnTo>
                  <a:pt x="3165060" y="2628908"/>
                </a:lnTo>
                <a:lnTo>
                  <a:pt x="3683936" y="2628908"/>
                </a:lnTo>
                <a:lnTo>
                  <a:pt x="3683936" y="2542635"/>
                </a:lnTo>
                <a:cubicBezTo>
                  <a:pt x="3683936" y="2379125"/>
                  <a:pt x="3668735" y="2254439"/>
                  <a:pt x="3638334" y="2168576"/>
                </a:cubicBezTo>
                <a:cubicBezTo>
                  <a:pt x="3607932" y="2082713"/>
                  <a:pt x="3542611" y="2008559"/>
                  <a:pt x="3442369" y="1946113"/>
                </a:cubicBezTo>
                <a:cubicBezTo>
                  <a:pt x="3342127" y="1883667"/>
                  <a:pt x="3216003" y="1852444"/>
                  <a:pt x="3063997" y="1852444"/>
                </a:cubicBezTo>
                <a:close/>
                <a:moveTo>
                  <a:pt x="0" y="0"/>
                </a:moveTo>
                <a:lnTo>
                  <a:pt x="12191999" y="0"/>
                </a:lnTo>
                <a:lnTo>
                  <a:pt x="12191999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i-FI"/>
          </a:p>
        </p:txBody>
      </p:sp>
      <p:sp>
        <p:nvSpPr>
          <p:cNvPr id="18" name="Suorakulmio 17">
            <a:extLst>
              <a:ext uri="{FF2B5EF4-FFF2-40B4-BE49-F238E27FC236}">
                <a16:creationId xmlns:a16="http://schemas.microsoft.com/office/drawing/2014/main" id="{A00985B6-23BC-6EE1-E909-A2CDD8F07F71}"/>
              </a:ext>
            </a:extLst>
          </p:cNvPr>
          <p:cNvSpPr/>
          <p:nvPr/>
        </p:nvSpPr>
        <p:spPr>
          <a:xfrm>
            <a:off x="12422459" y="1159727"/>
            <a:ext cx="111512" cy="463890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495195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-2.96296E-6 L -0.87331 -0.0006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3672" y="-4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2.59259E-6 L -0.86771 -0.00741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3385" y="-3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89A11E9-D99E-80D8-6346-8B44564D49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Sisällön paikkamerkki 18" descr="Kuva, joka sisältää kohteen luonto, lumi, taivas, maisema&#10;&#10;Kuvaus luotu automaattisesti">
            <a:extLst>
              <a:ext uri="{FF2B5EF4-FFF2-40B4-BE49-F238E27FC236}">
                <a16:creationId xmlns:a16="http://schemas.microsoft.com/office/drawing/2014/main" id="{2DB81481-21E1-7CDC-A61F-93553E2CB1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18261" t="11065" r="22941" b="36659"/>
          <a:stretch/>
        </p:blipFill>
        <p:spPr>
          <a:xfrm>
            <a:off x="-315468" y="-283464"/>
            <a:ext cx="20936898" cy="12409229"/>
          </a:xfrm>
        </p:spPr>
      </p:pic>
      <p:grpSp>
        <p:nvGrpSpPr>
          <p:cNvPr id="20" name="Ryhmä 19">
            <a:extLst>
              <a:ext uri="{FF2B5EF4-FFF2-40B4-BE49-F238E27FC236}">
                <a16:creationId xmlns:a16="http://schemas.microsoft.com/office/drawing/2014/main" id="{6E0755D4-10CB-D3A0-6DDE-726C178D7722}"/>
              </a:ext>
            </a:extLst>
          </p:cNvPr>
          <p:cNvGrpSpPr/>
          <p:nvPr/>
        </p:nvGrpSpPr>
        <p:grpSpPr>
          <a:xfrm>
            <a:off x="0" y="-2986024"/>
            <a:ext cx="58156988" cy="12830048"/>
            <a:chOff x="1783718" y="-2334490"/>
            <a:chExt cx="8617976" cy="1806951"/>
          </a:xfrm>
        </p:grpSpPr>
        <p:grpSp>
          <p:nvGrpSpPr>
            <p:cNvPr id="21" name="Ryhmä 20">
              <a:extLst>
                <a:ext uri="{FF2B5EF4-FFF2-40B4-BE49-F238E27FC236}">
                  <a16:creationId xmlns:a16="http://schemas.microsoft.com/office/drawing/2014/main" id="{B2346791-F846-B2D7-83BA-F064D579F734}"/>
                </a:ext>
              </a:extLst>
            </p:cNvPr>
            <p:cNvGrpSpPr/>
            <p:nvPr/>
          </p:nvGrpSpPr>
          <p:grpSpPr>
            <a:xfrm>
              <a:off x="1783718" y="-2334490"/>
              <a:ext cx="8617976" cy="1806951"/>
              <a:chOff x="1268361" y="1622049"/>
              <a:chExt cx="8617976" cy="1806951"/>
            </a:xfrm>
          </p:grpSpPr>
          <p:sp>
            <p:nvSpPr>
              <p:cNvPr id="25" name="Ellipsi 24">
                <a:extLst>
                  <a:ext uri="{FF2B5EF4-FFF2-40B4-BE49-F238E27FC236}">
                    <a16:creationId xmlns:a16="http://schemas.microsoft.com/office/drawing/2014/main" id="{CA4CDE1B-E7CC-77D1-E5AB-7C45A13AF932}"/>
                  </a:ext>
                </a:extLst>
              </p:cNvPr>
              <p:cNvSpPr/>
              <p:nvPr/>
            </p:nvSpPr>
            <p:spPr>
              <a:xfrm>
                <a:off x="1268361" y="1681316"/>
                <a:ext cx="1769807" cy="1747684"/>
              </a:xfrm>
              <a:prstGeom prst="ellipse">
                <a:avLst/>
              </a:pr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i-FI"/>
              </a:p>
            </p:txBody>
          </p:sp>
          <p:sp>
            <p:nvSpPr>
              <p:cNvPr id="26" name="Ellipsi 25">
                <a:extLst>
                  <a:ext uri="{FF2B5EF4-FFF2-40B4-BE49-F238E27FC236}">
                    <a16:creationId xmlns:a16="http://schemas.microsoft.com/office/drawing/2014/main" id="{11B751B9-47A8-142D-259B-79A6FF27B235}"/>
                  </a:ext>
                </a:extLst>
              </p:cNvPr>
              <p:cNvSpPr/>
              <p:nvPr/>
            </p:nvSpPr>
            <p:spPr>
              <a:xfrm>
                <a:off x="4692446" y="1681315"/>
                <a:ext cx="1769807" cy="1747684"/>
              </a:xfrm>
              <a:prstGeom prst="ellipse">
                <a:avLst/>
              </a:pr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i-FI"/>
              </a:p>
            </p:txBody>
          </p:sp>
          <p:sp>
            <p:nvSpPr>
              <p:cNvPr id="27" name="Ellipsi 26">
                <a:extLst>
                  <a:ext uri="{FF2B5EF4-FFF2-40B4-BE49-F238E27FC236}">
                    <a16:creationId xmlns:a16="http://schemas.microsoft.com/office/drawing/2014/main" id="{494DCB19-A805-A5D7-DC8A-4910EC264A88}"/>
                  </a:ext>
                </a:extLst>
              </p:cNvPr>
              <p:cNvSpPr/>
              <p:nvPr/>
            </p:nvSpPr>
            <p:spPr>
              <a:xfrm>
                <a:off x="8116530" y="1622049"/>
                <a:ext cx="1769807" cy="1747684"/>
              </a:xfrm>
              <a:prstGeom prst="ellipse">
                <a:avLst/>
              </a:pr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i-FI"/>
              </a:p>
            </p:txBody>
          </p:sp>
        </p:grpSp>
        <p:pic>
          <p:nvPicPr>
            <p:cNvPr id="22" name="Kuva 21" descr="Pylväskuvaaja ääriviiva">
              <a:extLst>
                <a:ext uri="{FF2B5EF4-FFF2-40B4-BE49-F238E27FC236}">
                  <a16:creationId xmlns:a16="http://schemas.microsoft.com/office/drawing/2014/main" id="{585F2E38-5580-CCCD-BF92-6FBA65E3A7B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211422" y="-1858582"/>
              <a:ext cx="914400" cy="914400"/>
            </a:xfrm>
            <a:prstGeom prst="rect">
              <a:avLst/>
            </a:prstGeom>
          </p:spPr>
        </p:pic>
        <p:pic>
          <p:nvPicPr>
            <p:cNvPr id="23" name="Kuva 22" descr="Laskeva suuntauskaavio ääriviiva">
              <a:extLst>
                <a:ext uri="{FF2B5EF4-FFF2-40B4-BE49-F238E27FC236}">
                  <a16:creationId xmlns:a16="http://schemas.microsoft.com/office/drawing/2014/main" id="{167D9AC4-D177-71C9-C04F-02FF51BB39D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635506" y="-1858582"/>
              <a:ext cx="914400" cy="914400"/>
            </a:xfrm>
            <a:prstGeom prst="rect">
              <a:avLst/>
            </a:prstGeom>
          </p:spPr>
        </p:pic>
        <p:pic>
          <p:nvPicPr>
            <p:cNvPr id="24" name="Kuva 23" descr="Maapallo ääriviiva">
              <a:extLst>
                <a:ext uri="{FF2B5EF4-FFF2-40B4-BE49-F238E27FC236}">
                  <a16:creationId xmlns:a16="http://schemas.microsoft.com/office/drawing/2014/main" id="{C37FAC69-1952-0656-C9C6-CC1B0A80D62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059590" y="-1917848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640039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109F55-9EAC-7DE1-BA8B-9B3F155633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isällön paikkamerkki 4" descr="Kuva, joka sisältää kohteen teksti, kuvakaappaus, viiva, numero&#10;&#10;Kuvaus luotu automaattisesti">
            <a:extLst>
              <a:ext uri="{FF2B5EF4-FFF2-40B4-BE49-F238E27FC236}">
                <a16:creationId xmlns:a16="http://schemas.microsoft.com/office/drawing/2014/main" id="{731A39C9-41CC-7D15-1DE2-DE1C0458A2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2748544"/>
            <a:ext cx="6095999" cy="3734318"/>
          </a:xfrm>
          <a:effectLst/>
        </p:spPr>
      </p:pic>
      <p:pic>
        <p:nvPicPr>
          <p:cNvPr id="7" name="Kuva 6" descr="Kuva, joka sisältää kohteen teksti, viiva, Fontti, Tontti&#10;&#10;Kuvaus luotu automaattisesti">
            <a:extLst>
              <a:ext uri="{FF2B5EF4-FFF2-40B4-BE49-F238E27FC236}">
                <a16:creationId xmlns:a16="http://schemas.microsoft.com/office/drawing/2014/main" id="{0CADD63D-5A17-EAC2-1545-F4DAC6C25D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1" y="2748544"/>
            <a:ext cx="6095999" cy="3470547"/>
          </a:xfrm>
          <a:prstGeom prst="rect">
            <a:avLst/>
          </a:prstGeom>
          <a:effectLst/>
        </p:spPr>
      </p:pic>
      <p:sp>
        <p:nvSpPr>
          <p:cNvPr id="3" name="Tekstiruutu 2">
            <a:extLst>
              <a:ext uri="{FF2B5EF4-FFF2-40B4-BE49-F238E27FC236}">
                <a16:creationId xmlns:a16="http://schemas.microsoft.com/office/drawing/2014/main" id="{CBED8D04-2FF0-1B0D-2ADC-9B387EBB5C49}"/>
              </a:ext>
            </a:extLst>
          </p:cNvPr>
          <p:cNvSpPr txBox="1"/>
          <p:nvPr/>
        </p:nvSpPr>
        <p:spPr>
          <a:xfrm>
            <a:off x="515815" y="591112"/>
            <a:ext cx="11160369" cy="172354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fi-FI" sz="4400" b="1">
                <a:latin typeface="Impact" panose="020B0806030902050204" pitchFamily="34" charset="0"/>
              </a:rPr>
              <a:t>10 PARHAITEN JA HUONOITEN DEMOKRATIASSA MENESTYNYTTÄ MAATA</a:t>
            </a:r>
            <a:endParaRPr lang="fi-FI" sz="4400">
              <a:latin typeface="Impact" panose="020B0806030902050204" pitchFamily="34" charset="0"/>
            </a:endParaRPr>
          </a:p>
          <a:p>
            <a:endParaRPr lang="fi-FI"/>
          </a:p>
        </p:txBody>
      </p:sp>
      <p:pic>
        <p:nvPicPr>
          <p:cNvPr id="8" name="Kuva 7">
            <a:extLst>
              <a:ext uri="{FF2B5EF4-FFF2-40B4-BE49-F238E27FC236}">
                <a16:creationId xmlns:a16="http://schemas.microsoft.com/office/drawing/2014/main" id="{5DE9BB8D-129D-B075-3557-8BEF987029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199" y="2201361"/>
            <a:ext cx="10515600" cy="342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588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51323D2-3BF3-BD92-12B9-A34EFD885F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Sisällön paikkamerkki 18" descr="Kuva, joka sisältää kohteen luonto, lumi, taivas, maisema&#10;&#10;Kuvaus luotu automaattisesti">
            <a:extLst>
              <a:ext uri="{FF2B5EF4-FFF2-40B4-BE49-F238E27FC236}">
                <a16:creationId xmlns:a16="http://schemas.microsoft.com/office/drawing/2014/main" id="{93434E97-42B6-6570-3CA6-A38E9586C9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18261" t="11065" r="22941" b="36659"/>
          <a:stretch/>
        </p:blipFill>
        <p:spPr>
          <a:xfrm>
            <a:off x="-475488" y="-512063"/>
            <a:ext cx="13021056" cy="7717536"/>
          </a:xfrm>
        </p:spPr>
      </p:pic>
      <p:grpSp>
        <p:nvGrpSpPr>
          <p:cNvPr id="20" name="Ryhmä 19">
            <a:extLst>
              <a:ext uri="{FF2B5EF4-FFF2-40B4-BE49-F238E27FC236}">
                <a16:creationId xmlns:a16="http://schemas.microsoft.com/office/drawing/2014/main" id="{2D44F976-C92A-4AAF-2674-19DC8855DBA4}"/>
              </a:ext>
            </a:extLst>
          </p:cNvPr>
          <p:cNvGrpSpPr/>
          <p:nvPr/>
        </p:nvGrpSpPr>
        <p:grpSpPr>
          <a:xfrm>
            <a:off x="1787012" y="987552"/>
            <a:ext cx="8617976" cy="1806951"/>
            <a:chOff x="1783718" y="-2334490"/>
            <a:chExt cx="8617976" cy="1806951"/>
          </a:xfrm>
        </p:grpSpPr>
        <p:grpSp>
          <p:nvGrpSpPr>
            <p:cNvPr id="21" name="Ryhmä 20">
              <a:extLst>
                <a:ext uri="{FF2B5EF4-FFF2-40B4-BE49-F238E27FC236}">
                  <a16:creationId xmlns:a16="http://schemas.microsoft.com/office/drawing/2014/main" id="{D0C0DBAA-7399-7A97-3FB6-485727EEBD84}"/>
                </a:ext>
              </a:extLst>
            </p:cNvPr>
            <p:cNvGrpSpPr/>
            <p:nvPr/>
          </p:nvGrpSpPr>
          <p:grpSpPr>
            <a:xfrm>
              <a:off x="1783718" y="-2334490"/>
              <a:ext cx="8617976" cy="1806951"/>
              <a:chOff x="1268361" y="1622049"/>
              <a:chExt cx="8617976" cy="1806951"/>
            </a:xfrm>
          </p:grpSpPr>
          <p:sp>
            <p:nvSpPr>
              <p:cNvPr id="25" name="Ellipsi 24">
                <a:extLst>
                  <a:ext uri="{FF2B5EF4-FFF2-40B4-BE49-F238E27FC236}">
                    <a16:creationId xmlns:a16="http://schemas.microsoft.com/office/drawing/2014/main" id="{AD5B1068-22BB-28F4-826A-42431DD02180}"/>
                  </a:ext>
                </a:extLst>
              </p:cNvPr>
              <p:cNvSpPr/>
              <p:nvPr/>
            </p:nvSpPr>
            <p:spPr>
              <a:xfrm>
                <a:off x="1268361" y="1681316"/>
                <a:ext cx="1769807" cy="1747684"/>
              </a:xfrm>
              <a:prstGeom prst="ellipse">
                <a:avLst/>
              </a:pr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i-FI"/>
              </a:p>
            </p:txBody>
          </p:sp>
          <p:sp>
            <p:nvSpPr>
              <p:cNvPr id="26" name="Ellipsi 25">
                <a:extLst>
                  <a:ext uri="{FF2B5EF4-FFF2-40B4-BE49-F238E27FC236}">
                    <a16:creationId xmlns:a16="http://schemas.microsoft.com/office/drawing/2014/main" id="{3197CF88-5228-2D68-A2FF-EF7BCC7E6EDE}"/>
                  </a:ext>
                </a:extLst>
              </p:cNvPr>
              <p:cNvSpPr/>
              <p:nvPr/>
            </p:nvSpPr>
            <p:spPr>
              <a:xfrm>
                <a:off x="4692446" y="1681315"/>
                <a:ext cx="1769807" cy="1747684"/>
              </a:xfrm>
              <a:prstGeom prst="ellipse">
                <a:avLst/>
              </a:pr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i-FI"/>
              </a:p>
            </p:txBody>
          </p:sp>
          <p:sp>
            <p:nvSpPr>
              <p:cNvPr id="27" name="Ellipsi 26">
                <a:extLst>
                  <a:ext uri="{FF2B5EF4-FFF2-40B4-BE49-F238E27FC236}">
                    <a16:creationId xmlns:a16="http://schemas.microsoft.com/office/drawing/2014/main" id="{9DEE5577-92FF-8049-0C85-B1A900EC8611}"/>
                  </a:ext>
                </a:extLst>
              </p:cNvPr>
              <p:cNvSpPr/>
              <p:nvPr/>
            </p:nvSpPr>
            <p:spPr>
              <a:xfrm>
                <a:off x="8116530" y="1622049"/>
                <a:ext cx="1769807" cy="1747684"/>
              </a:xfrm>
              <a:prstGeom prst="ellipse">
                <a:avLst/>
              </a:pr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i-FI"/>
              </a:p>
            </p:txBody>
          </p:sp>
        </p:grpSp>
        <p:pic>
          <p:nvPicPr>
            <p:cNvPr id="22" name="Kuva 21" descr="Pylväskuvaaja ääriviiva">
              <a:extLst>
                <a:ext uri="{FF2B5EF4-FFF2-40B4-BE49-F238E27FC236}">
                  <a16:creationId xmlns:a16="http://schemas.microsoft.com/office/drawing/2014/main" id="{0EF011D4-F1D9-DAE0-9F91-A1788F9FA82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211422" y="-1858582"/>
              <a:ext cx="914400" cy="914400"/>
            </a:xfrm>
            <a:prstGeom prst="rect">
              <a:avLst/>
            </a:prstGeom>
          </p:spPr>
        </p:pic>
        <p:pic>
          <p:nvPicPr>
            <p:cNvPr id="23" name="Kuva 22" descr="Laskeva suuntauskaavio ääriviiva">
              <a:extLst>
                <a:ext uri="{FF2B5EF4-FFF2-40B4-BE49-F238E27FC236}">
                  <a16:creationId xmlns:a16="http://schemas.microsoft.com/office/drawing/2014/main" id="{77DEEF60-F48C-E836-FB35-2B26FD47A1C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635506" y="-1858582"/>
              <a:ext cx="914400" cy="914400"/>
            </a:xfrm>
            <a:prstGeom prst="rect">
              <a:avLst/>
            </a:prstGeom>
          </p:spPr>
        </p:pic>
        <p:pic>
          <p:nvPicPr>
            <p:cNvPr id="24" name="Kuva 23" descr="Maapallo ääriviiva">
              <a:extLst>
                <a:ext uri="{FF2B5EF4-FFF2-40B4-BE49-F238E27FC236}">
                  <a16:creationId xmlns:a16="http://schemas.microsoft.com/office/drawing/2014/main" id="{8C7A031F-70A4-6229-44A1-F66AE7185A2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059590" y="-1917848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007548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5F91B5B-1074-B90C-4343-5C0027904C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Sisällön paikkamerkki 18" descr="Kuva, joka sisältää kohteen luonto, lumi, taivas, maisema&#10;&#10;Kuvaus luotu automaattisesti">
            <a:extLst>
              <a:ext uri="{FF2B5EF4-FFF2-40B4-BE49-F238E27FC236}">
                <a16:creationId xmlns:a16="http://schemas.microsoft.com/office/drawing/2014/main" id="{1285F190-AB28-8CEE-4DA6-926F876D54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18261" t="11065" r="22941" b="36659"/>
          <a:stretch/>
        </p:blipFill>
        <p:spPr>
          <a:xfrm>
            <a:off x="-5116068" y="-590320"/>
            <a:ext cx="22964266" cy="13610843"/>
          </a:xfrm>
        </p:spPr>
      </p:pic>
      <p:grpSp>
        <p:nvGrpSpPr>
          <p:cNvPr id="20" name="Ryhmä 19">
            <a:extLst>
              <a:ext uri="{FF2B5EF4-FFF2-40B4-BE49-F238E27FC236}">
                <a16:creationId xmlns:a16="http://schemas.microsoft.com/office/drawing/2014/main" id="{D8370896-7796-5BD8-086A-BF5A2C487D55}"/>
              </a:ext>
            </a:extLst>
          </p:cNvPr>
          <p:cNvGrpSpPr/>
          <p:nvPr/>
        </p:nvGrpSpPr>
        <p:grpSpPr>
          <a:xfrm>
            <a:off x="-22682327" y="-2458212"/>
            <a:ext cx="57556654" cy="11774424"/>
            <a:chOff x="1783718" y="-2334490"/>
            <a:chExt cx="8617976" cy="1806951"/>
          </a:xfrm>
        </p:grpSpPr>
        <p:grpSp>
          <p:nvGrpSpPr>
            <p:cNvPr id="21" name="Ryhmä 20">
              <a:extLst>
                <a:ext uri="{FF2B5EF4-FFF2-40B4-BE49-F238E27FC236}">
                  <a16:creationId xmlns:a16="http://schemas.microsoft.com/office/drawing/2014/main" id="{B7756168-207C-1FB4-CED1-1B9D73A0E30A}"/>
                </a:ext>
              </a:extLst>
            </p:cNvPr>
            <p:cNvGrpSpPr/>
            <p:nvPr/>
          </p:nvGrpSpPr>
          <p:grpSpPr>
            <a:xfrm>
              <a:off x="1783718" y="-2334490"/>
              <a:ext cx="8617976" cy="1806951"/>
              <a:chOff x="1268361" y="1622049"/>
              <a:chExt cx="8617976" cy="1806951"/>
            </a:xfrm>
          </p:grpSpPr>
          <p:sp>
            <p:nvSpPr>
              <p:cNvPr id="25" name="Ellipsi 24">
                <a:extLst>
                  <a:ext uri="{FF2B5EF4-FFF2-40B4-BE49-F238E27FC236}">
                    <a16:creationId xmlns:a16="http://schemas.microsoft.com/office/drawing/2014/main" id="{6764B687-3344-E94B-EF19-57BF50321B21}"/>
                  </a:ext>
                </a:extLst>
              </p:cNvPr>
              <p:cNvSpPr/>
              <p:nvPr/>
            </p:nvSpPr>
            <p:spPr>
              <a:xfrm>
                <a:off x="1268361" y="1681316"/>
                <a:ext cx="1769807" cy="1747684"/>
              </a:xfrm>
              <a:prstGeom prst="ellipse">
                <a:avLst/>
              </a:pr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i-FI"/>
              </a:p>
            </p:txBody>
          </p:sp>
          <p:sp>
            <p:nvSpPr>
              <p:cNvPr id="26" name="Ellipsi 25">
                <a:extLst>
                  <a:ext uri="{FF2B5EF4-FFF2-40B4-BE49-F238E27FC236}">
                    <a16:creationId xmlns:a16="http://schemas.microsoft.com/office/drawing/2014/main" id="{207E47BF-D665-AB18-20E6-8B3263326D3C}"/>
                  </a:ext>
                </a:extLst>
              </p:cNvPr>
              <p:cNvSpPr/>
              <p:nvPr/>
            </p:nvSpPr>
            <p:spPr>
              <a:xfrm>
                <a:off x="4692446" y="1681315"/>
                <a:ext cx="1769807" cy="1747684"/>
              </a:xfrm>
              <a:prstGeom prst="ellipse">
                <a:avLst/>
              </a:pr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i-FI"/>
              </a:p>
            </p:txBody>
          </p:sp>
          <p:sp>
            <p:nvSpPr>
              <p:cNvPr id="27" name="Ellipsi 26">
                <a:extLst>
                  <a:ext uri="{FF2B5EF4-FFF2-40B4-BE49-F238E27FC236}">
                    <a16:creationId xmlns:a16="http://schemas.microsoft.com/office/drawing/2014/main" id="{779DB6EB-41A0-C1EB-10BF-9F028162112E}"/>
                  </a:ext>
                </a:extLst>
              </p:cNvPr>
              <p:cNvSpPr/>
              <p:nvPr/>
            </p:nvSpPr>
            <p:spPr>
              <a:xfrm>
                <a:off x="8116530" y="1622049"/>
                <a:ext cx="1769807" cy="1747684"/>
              </a:xfrm>
              <a:prstGeom prst="ellipse">
                <a:avLst/>
              </a:pr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i-FI"/>
              </a:p>
            </p:txBody>
          </p:sp>
        </p:grpSp>
        <p:pic>
          <p:nvPicPr>
            <p:cNvPr id="22" name="Kuva 21" descr="Pylväskuvaaja ääriviiva">
              <a:extLst>
                <a:ext uri="{FF2B5EF4-FFF2-40B4-BE49-F238E27FC236}">
                  <a16:creationId xmlns:a16="http://schemas.microsoft.com/office/drawing/2014/main" id="{AF206C92-338B-AEF8-3A8E-459A82155B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211422" y="-1858582"/>
              <a:ext cx="914400" cy="914400"/>
            </a:xfrm>
            <a:prstGeom prst="rect">
              <a:avLst/>
            </a:prstGeom>
          </p:spPr>
        </p:pic>
        <p:pic>
          <p:nvPicPr>
            <p:cNvPr id="23" name="Kuva 22" descr="Laskeva suuntauskaavio ääriviiva">
              <a:extLst>
                <a:ext uri="{FF2B5EF4-FFF2-40B4-BE49-F238E27FC236}">
                  <a16:creationId xmlns:a16="http://schemas.microsoft.com/office/drawing/2014/main" id="{5040090C-FF61-EE31-46CD-7D31405DCD9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635506" y="-1858582"/>
              <a:ext cx="914400" cy="914400"/>
            </a:xfrm>
            <a:prstGeom prst="rect">
              <a:avLst/>
            </a:prstGeom>
          </p:spPr>
        </p:pic>
        <p:pic>
          <p:nvPicPr>
            <p:cNvPr id="24" name="Kuva 23" descr="Maapallo ääriviiva">
              <a:extLst>
                <a:ext uri="{FF2B5EF4-FFF2-40B4-BE49-F238E27FC236}">
                  <a16:creationId xmlns:a16="http://schemas.microsoft.com/office/drawing/2014/main" id="{F9434C06-C3B5-8784-0AA4-30A54DF3989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059590" y="-1917848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540115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isällön paikkamerkki 4" descr="Kuva, joka sisältää kohteen teksti, kuvakaappaus, diagrammi, Fontti&#10;&#10;Kuvaus luotu automaattisesti">
            <a:extLst>
              <a:ext uri="{FF2B5EF4-FFF2-40B4-BE49-F238E27FC236}">
                <a16:creationId xmlns:a16="http://schemas.microsoft.com/office/drawing/2014/main" id="{49E30697-FF35-CBE7-CA19-A360F5F581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627" y="2555629"/>
            <a:ext cx="6059335" cy="4063794"/>
          </a:xfrm>
        </p:spPr>
      </p:pic>
      <p:pic>
        <p:nvPicPr>
          <p:cNvPr id="7" name="Kuva 6" descr="Kuva, joka sisältää kohteen teksti, kuvakaappaus, Fontti, Tontti&#10;&#10;Kuvaus luotu automaattisesti">
            <a:extLst>
              <a:ext uri="{FF2B5EF4-FFF2-40B4-BE49-F238E27FC236}">
                <a16:creationId xmlns:a16="http://schemas.microsoft.com/office/drawing/2014/main" id="{BCFF36DB-8F55-0550-EA83-05B5B8DC0E3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52380" y="2555629"/>
            <a:ext cx="5939620" cy="4063794"/>
          </a:xfrm>
          <a:prstGeom prst="rect">
            <a:avLst/>
          </a:prstGeom>
        </p:spPr>
      </p:pic>
      <p:sp>
        <p:nvSpPr>
          <p:cNvPr id="11" name="Tekstiruutu 10">
            <a:extLst>
              <a:ext uri="{FF2B5EF4-FFF2-40B4-BE49-F238E27FC236}">
                <a16:creationId xmlns:a16="http://schemas.microsoft.com/office/drawing/2014/main" id="{6A5EBBA4-D57A-C56B-16B4-D153CDFDDC62}"/>
              </a:ext>
            </a:extLst>
          </p:cNvPr>
          <p:cNvSpPr txBox="1"/>
          <p:nvPr/>
        </p:nvSpPr>
        <p:spPr>
          <a:xfrm>
            <a:off x="1316539" y="432976"/>
            <a:ext cx="9871682" cy="144655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fi-FI" sz="4400" b="1">
                <a:latin typeface="Impact" panose="020B0806030902050204" pitchFamily="34" charset="0"/>
              </a:rPr>
              <a:t>10 MAATA, JOISSA DEMOKRATIA LISÄÄNTYI JA HEIKKENI ENITEN</a:t>
            </a:r>
            <a:endParaRPr lang="fi-FI" sz="4400">
              <a:latin typeface="Impact" panose="020B0806030902050204" pitchFamily="34" charset="0"/>
            </a:endParaRPr>
          </a:p>
        </p:txBody>
      </p:sp>
      <p:pic>
        <p:nvPicPr>
          <p:cNvPr id="12" name="Kuva 11">
            <a:extLst>
              <a:ext uri="{FF2B5EF4-FFF2-40B4-BE49-F238E27FC236}">
                <a16:creationId xmlns:a16="http://schemas.microsoft.com/office/drawing/2014/main" id="{5AA7B3CC-295D-8F6C-3DFD-ED77C6E63E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046307"/>
            <a:ext cx="10515600" cy="342540"/>
          </a:xfrm>
          <a:prstGeom prst="rect">
            <a:avLst/>
          </a:prstGeom>
        </p:spPr>
      </p:pic>
      <p:pic>
        <p:nvPicPr>
          <p:cNvPr id="2" name="Picture 1" descr="A graph with a blue line&#10;&#10;Description automatically generated">
            <a:extLst>
              <a:ext uri="{FF2B5EF4-FFF2-40B4-BE49-F238E27FC236}">
                <a16:creationId xmlns:a16="http://schemas.microsoft.com/office/drawing/2014/main" id="{FE64B402-0A6E-DACB-4388-6E139A373D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0055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graph with a dotted line&#10;&#10;Description automatically generated">
            <a:extLst>
              <a:ext uri="{FF2B5EF4-FFF2-40B4-BE49-F238E27FC236}">
                <a16:creationId xmlns:a16="http://schemas.microsoft.com/office/drawing/2014/main" id="{A3965D70-4821-88C0-3CC8-741BD50989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2494" y="130175"/>
            <a:ext cx="11990212" cy="6726238"/>
          </a:xfrm>
        </p:spPr>
      </p:pic>
    </p:spTree>
    <p:extLst>
      <p:ext uri="{BB962C8B-B14F-4D97-AF65-F5344CB8AC3E}">
        <p14:creationId xmlns:p14="http://schemas.microsoft.com/office/powerpoint/2010/main" val="27776970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with red lines&#10;&#10;Description automatically generated">
            <a:extLst>
              <a:ext uri="{FF2B5EF4-FFF2-40B4-BE49-F238E27FC236}">
                <a16:creationId xmlns:a16="http://schemas.microsoft.com/office/drawing/2014/main" id="{22AB9070-C799-F908-1BBF-3CAACCCE23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946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with blue lines and numbers&#10;&#10;Description automatically generated">
            <a:extLst>
              <a:ext uri="{FF2B5EF4-FFF2-40B4-BE49-F238E27FC236}">
                <a16:creationId xmlns:a16="http://schemas.microsoft.com/office/drawing/2014/main" id="{BA67061C-05B4-62B7-59EE-08BAFA6AB9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0790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ED05BFB-062B-D23B-F71D-89CA5CDF59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Sisällön paikkamerkki 18" descr="Kuva, joka sisältää kohteen luonto, lumi, taivas, maisema&#10;&#10;Kuvaus luotu automaattisesti">
            <a:extLst>
              <a:ext uri="{FF2B5EF4-FFF2-40B4-BE49-F238E27FC236}">
                <a16:creationId xmlns:a16="http://schemas.microsoft.com/office/drawing/2014/main" id="{81FA4876-A22C-EBDE-5087-53E3CF6EEB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18261" t="11065" r="22941" b="36659"/>
          <a:stretch/>
        </p:blipFill>
        <p:spPr>
          <a:xfrm>
            <a:off x="-414528" y="-429768"/>
            <a:ext cx="13021056" cy="7717536"/>
          </a:xfrm>
        </p:spPr>
      </p:pic>
      <p:grpSp>
        <p:nvGrpSpPr>
          <p:cNvPr id="20" name="Ryhmä 19">
            <a:extLst>
              <a:ext uri="{FF2B5EF4-FFF2-40B4-BE49-F238E27FC236}">
                <a16:creationId xmlns:a16="http://schemas.microsoft.com/office/drawing/2014/main" id="{3DD769B4-F9E7-97CC-78C5-93775762187C}"/>
              </a:ext>
            </a:extLst>
          </p:cNvPr>
          <p:cNvGrpSpPr/>
          <p:nvPr/>
        </p:nvGrpSpPr>
        <p:grpSpPr>
          <a:xfrm>
            <a:off x="1787012" y="987552"/>
            <a:ext cx="8617976" cy="1806951"/>
            <a:chOff x="1783718" y="-2334490"/>
            <a:chExt cx="8617976" cy="1806951"/>
          </a:xfrm>
        </p:grpSpPr>
        <p:grpSp>
          <p:nvGrpSpPr>
            <p:cNvPr id="21" name="Ryhmä 20">
              <a:extLst>
                <a:ext uri="{FF2B5EF4-FFF2-40B4-BE49-F238E27FC236}">
                  <a16:creationId xmlns:a16="http://schemas.microsoft.com/office/drawing/2014/main" id="{B00FCEBB-86F6-8D5B-BA67-9AF2147070FA}"/>
                </a:ext>
              </a:extLst>
            </p:cNvPr>
            <p:cNvGrpSpPr/>
            <p:nvPr/>
          </p:nvGrpSpPr>
          <p:grpSpPr>
            <a:xfrm>
              <a:off x="1783718" y="-2334490"/>
              <a:ext cx="8617976" cy="1806951"/>
              <a:chOff x="1268361" y="1622049"/>
              <a:chExt cx="8617976" cy="1806951"/>
            </a:xfrm>
          </p:grpSpPr>
          <p:sp>
            <p:nvSpPr>
              <p:cNvPr id="25" name="Ellipsi 24">
                <a:extLst>
                  <a:ext uri="{FF2B5EF4-FFF2-40B4-BE49-F238E27FC236}">
                    <a16:creationId xmlns:a16="http://schemas.microsoft.com/office/drawing/2014/main" id="{973E20C2-B63A-7949-24FB-9BF24C7B89A8}"/>
                  </a:ext>
                </a:extLst>
              </p:cNvPr>
              <p:cNvSpPr/>
              <p:nvPr/>
            </p:nvSpPr>
            <p:spPr>
              <a:xfrm>
                <a:off x="1268361" y="1681316"/>
                <a:ext cx="1769807" cy="1747684"/>
              </a:xfrm>
              <a:prstGeom prst="ellipse">
                <a:avLst/>
              </a:pr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i-FI"/>
              </a:p>
            </p:txBody>
          </p:sp>
          <p:sp>
            <p:nvSpPr>
              <p:cNvPr id="26" name="Ellipsi 25">
                <a:extLst>
                  <a:ext uri="{FF2B5EF4-FFF2-40B4-BE49-F238E27FC236}">
                    <a16:creationId xmlns:a16="http://schemas.microsoft.com/office/drawing/2014/main" id="{DE52AFC8-43C3-8760-B39F-2729928EA7E3}"/>
                  </a:ext>
                </a:extLst>
              </p:cNvPr>
              <p:cNvSpPr/>
              <p:nvPr/>
            </p:nvSpPr>
            <p:spPr>
              <a:xfrm>
                <a:off x="4692446" y="1681315"/>
                <a:ext cx="1769807" cy="1747684"/>
              </a:xfrm>
              <a:prstGeom prst="ellipse">
                <a:avLst/>
              </a:pr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i-FI"/>
              </a:p>
            </p:txBody>
          </p:sp>
          <p:sp>
            <p:nvSpPr>
              <p:cNvPr id="27" name="Ellipsi 26">
                <a:extLst>
                  <a:ext uri="{FF2B5EF4-FFF2-40B4-BE49-F238E27FC236}">
                    <a16:creationId xmlns:a16="http://schemas.microsoft.com/office/drawing/2014/main" id="{D1A3694E-945B-15EA-F464-645D3F16D801}"/>
                  </a:ext>
                </a:extLst>
              </p:cNvPr>
              <p:cNvSpPr/>
              <p:nvPr/>
            </p:nvSpPr>
            <p:spPr>
              <a:xfrm>
                <a:off x="8116530" y="1622049"/>
                <a:ext cx="1769807" cy="1747684"/>
              </a:xfrm>
              <a:prstGeom prst="ellipse">
                <a:avLst/>
              </a:pr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i-FI"/>
              </a:p>
            </p:txBody>
          </p:sp>
        </p:grpSp>
        <p:pic>
          <p:nvPicPr>
            <p:cNvPr id="22" name="Kuva 21" descr="Pylväskuvaaja ääriviiva">
              <a:extLst>
                <a:ext uri="{FF2B5EF4-FFF2-40B4-BE49-F238E27FC236}">
                  <a16:creationId xmlns:a16="http://schemas.microsoft.com/office/drawing/2014/main" id="{C1699651-1628-6268-CD5B-7810328CFA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211422" y="-1858582"/>
              <a:ext cx="914400" cy="914400"/>
            </a:xfrm>
            <a:prstGeom prst="rect">
              <a:avLst/>
            </a:prstGeom>
          </p:spPr>
        </p:pic>
        <p:pic>
          <p:nvPicPr>
            <p:cNvPr id="23" name="Kuva 22" descr="Laskeva suuntauskaavio ääriviiva">
              <a:extLst>
                <a:ext uri="{FF2B5EF4-FFF2-40B4-BE49-F238E27FC236}">
                  <a16:creationId xmlns:a16="http://schemas.microsoft.com/office/drawing/2014/main" id="{F3783B9F-FA0C-329D-A800-CFB31EBF73B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635506" y="-1858582"/>
              <a:ext cx="914400" cy="914400"/>
            </a:xfrm>
            <a:prstGeom prst="rect">
              <a:avLst/>
            </a:prstGeom>
          </p:spPr>
        </p:pic>
        <p:pic>
          <p:nvPicPr>
            <p:cNvPr id="24" name="Kuva 23" descr="Maapallo ääriviiva">
              <a:extLst>
                <a:ext uri="{FF2B5EF4-FFF2-40B4-BE49-F238E27FC236}">
                  <a16:creationId xmlns:a16="http://schemas.microsoft.com/office/drawing/2014/main" id="{BBBA9A8A-C2E7-1D93-F1F2-3307B354049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059590" y="-1917848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557813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931D9E7-25E7-3352-9DE1-04C4E16BF8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Sisällön paikkamerkki 18" descr="Kuva, joka sisältää kohteen luonto, lumi, taivas, maisema&#10;&#10;Kuvaus luotu automaattisesti">
            <a:extLst>
              <a:ext uri="{FF2B5EF4-FFF2-40B4-BE49-F238E27FC236}">
                <a16:creationId xmlns:a16="http://schemas.microsoft.com/office/drawing/2014/main" id="{4B6884D1-94D1-C622-295F-7B75BB81C9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18261" t="11065" r="22941" b="36659"/>
          <a:stretch/>
        </p:blipFill>
        <p:spPr>
          <a:xfrm>
            <a:off x="-10213849" y="-1012433"/>
            <a:ext cx="22732849" cy="13473683"/>
          </a:xfrm>
        </p:spPr>
      </p:pic>
      <p:grpSp>
        <p:nvGrpSpPr>
          <p:cNvPr id="20" name="Ryhmä 19">
            <a:extLst>
              <a:ext uri="{FF2B5EF4-FFF2-40B4-BE49-F238E27FC236}">
                <a16:creationId xmlns:a16="http://schemas.microsoft.com/office/drawing/2014/main" id="{3A5D41B3-9DA5-C0D4-E9E2-96A56E873A31}"/>
              </a:ext>
            </a:extLst>
          </p:cNvPr>
          <p:cNvGrpSpPr/>
          <p:nvPr/>
        </p:nvGrpSpPr>
        <p:grpSpPr>
          <a:xfrm>
            <a:off x="-45486332" y="-2484050"/>
            <a:ext cx="57526486" cy="11826100"/>
            <a:chOff x="1783718" y="-2334490"/>
            <a:chExt cx="8617976" cy="1806951"/>
          </a:xfrm>
        </p:grpSpPr>
        <p:grpSp>
          <p:nvGrpSpPr>
            <p:cNvPr id="21" name="Ryhmä 20">
              <a:extLst>
                <a:ext uri="{FF2B5EF4-FFF2-40B4-BE49-F238E27FC236}">
                  <a16:creationId xmlns:a16="http://schemas.microsoft.com/office/drawing/2014/main" id="{53973096-0904-244D-2E56-66B8F7682183}"/>
                </a:ext>
              </a:extLst>
            </p:cNvPr>
            <p:cNvGrpSpPr/>
            <p:nvPr/>
          </p:nvGrpSpPr>
          <p:grpSpPr>
            <a:xfrm>
              <a:off x="1783718" y="-2334490"/>
              <a:ext cx="8617976" cy="1806951"/>
              <a:chOff x="1268361" y="1622049"/>
              <a:chExt cx="8617976" cy="1806951"/>
            </a:xfrm>
          </p:grpSpPr>
          <p:sp>
            <p:nvSpPr>
              <p:cNvPr id="25" name="Ellipsi 24">
                <a:extLst>
                  <a:ext uri="{FF2B5EF4-FFF2-40B4-BE49-F238E27FC236}">
                    <a16:creationId xmlns:a16="http://schemas.microsoft.com/office/drawing/2014/main" id="{7A30A035-1607-6EE2-CDD2-27A51FCA7E27}"/>
                  </a:ext>
                </a:extLst>
              </p:cNvPr>
              <p:cNvSpPr/>
              <p:nvPr/>
            </p:nvSpPr>
            <p:spPr>
              <a:xfrm>
                <a:off x="1268361" y="1681316"/>
                <a:ext cx="1769807" cy="1747684"/>
              </a:xfrm>
              <a:prstGeom prst="ellipse">
                <a:avLst/>
              </a:pr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i-FI"/>
              </a:p>
            </p:txBody>
          </p:sp>
          <p:sp>
            <p:nvSpPr>
              <p:cNvPr id="26" name="Ellipsi 25">
                <a:extLst>
                  <a:ext uri="{FF2B5EF4-FFF2-40B4-BE49-F238E27FC236}">
                    <a16:creationId xmlns:a16="http://schemas.microsoft.com/office/drawing/2014/main" id="{0A2AEB4D-27EC-7738-C233-DBBD93BAF12C}"/>
                  </a:ext>
                </a:extLst>
              </p:cNvPr>
              <p:cNvSpPr/>
              <p:nvPr/>
            </p:nvSpPr>
            <p:spPr>
              <a:xfrm>
                <a:off x="4692446" y="1681315"/>
                <a:ext cx="1769807" cy="1747684"/>
              </a:xfrm>
              <a:prstGeom prst="ellipse">
                <a:avLst/>
              </a:pr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i-FI"/>
              </a:p>
            </p:txBody>
          </p:sp>
          <p:sp>
            <p:nvSpPr>
              <p:cNvPr id="27" name="Ellipsi 26">
                <a:extLst>
                  <a:ext uri="{FF2B5EF4-FFF2-40B4-BE49-F238E27FC236}">
                    <a16:creationId xmlns:a16="http://schemas.microsoft.com/office/drawing/2014/main" id="{89F1E0F8-97BC-432F-49A6-4D32052B12A4}"/>
                  </a:ext>
                </a:extLst>
              </p:cNvPr>
              <p:cNvSpPr/>
              <p:nvPr/>
            </p:nvSpPr>
            <p:spPr>
              <a:xfrm>
                <a:off x="8116530" y="1622049"/>
                <a:ext cx="1769807" cy="1747684"/>
              </a:xfrm>
              <a:prstGeom prst="ellipse">
                <a:avLst/>
              </a:pr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i-FI"/>
              </a:p>
            </p:txBody>
          </p:sp>
        </p:grpSp>
        <p:pic>
          <p:nvPicPr>
            <p:cNvPr id="22" name="Kuva 21" descr="Pylväskuvaaja ääriviiva">
              <a:extLst>
                <a:ext uri="{FF2B5EF4-FFF2-40B4-BE49-F238E27FC236}">
                  <a16:creationId xmlns:a16="http://schemas.microsoft.com/office/drawing/2014/main" id="{E94E6312-BEB8-4797-7B02-BFDC5847BC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211422" y="-1858582"/>
              <a:ext cx="914400" cy="914400"/>
            </a:xfrm>
            <a:prstGeom prst="rect">
              <a:avLst/>
            </a:prstGeom>
          </p:spPr>
        </p:pic>
        <p:pic>
          <p:nvPicPr>
            <p:cNvPr id="23" name="Kuva 22" descr="Laskeva suuntauskaavio ääriviiva">
              <a:extLst>
                <a:ext uri="{FF2B5EF4-FFF2-40B4-BE49-F238E27FC236}">
                  <a16:creationId xmlns:a16="http://schemas.microsoft.com/office/drawing/2014/main" id="{EAF54E55-6A90-78CD-FCFD-ECA5AA616B5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635506" y="-1858582"/>
              <a:ext cx="914400" cy="914400"/>
            </a:xfrm>
            <a:prstGeom prst="rect">
              <a:avLst/>
            </a:prstGeom>
          </p:spPr>
        </p:pic>
        <p:pic>
          <p:nvPicPr>
            <p:cNvPr id="24" name="Kuva 23" descr="Maapallo ääriviiva">
              <a:extLst>
                <a:ext uri="{FF2B5EF4-FFF2-40B4-BE49-F238E27FC236}">
                  <a16:creationId xmlns:a16="http://schemas.microsoft.com/office/drawing/2014/main" id="{4E1051A7-B56E-BFB1-A32E-36ED61F724E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059590" y="-1917848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033090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567FF1-249B-B267-B8E4-7F98CDDB96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D34EA560-2416-879C-49A1-DA567ED506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6651" y="502296"/>
            <a:ext cx="4090261" cy="1778639"/>
          </a:xfr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fi-FI" sz="7200">
                <a:latin typeface="Impact" panose="020B0806030902050204" pitchFamily="34" charset="0"/>
              </a:rPr>
              <a:t>JOHDANTO</a:t>
            </a:r>
            <a:endParaRPr lang="fi-FI" sz="5400">
              <a:latin typeface="Impact" panose="020B0806030902050204" pitchFamily="34" charset="0"/>
            </a:endParaRPr>
          </a:p>
        </p:txBody>
      </p:sp>
      <p:sp>
        <p:nvSpPr>
          <p:cNvPr id="3" name="Puolivapaa piirto 2">
            <a:extLst>
              <a:ext uri="{FF2B5EF4-FFF2-40B4-BE49-F238E27FC236}">
                <a16:creationId xmlns:a16="http://schemas.microsoft.com/office/drawing/2014/main" id="{F9E4C52E-014F-C914-EAF3-029FE5ACF90C}"/>
              </a:ext>
            </a:extLst>
          </p:cNvPr>
          <p:cNvSpPr/>
          <p:nvPr/>
        </p:nvSpPr>
        <p:spPr>
          <a:xfrm rot="2737432">
            <a:off x="5916193" y="-909099"/>
            <a:ext cx="7584219" cy="7580398"/>
          </a:xfrm>
          <a:custGeom>
            <a:avLst/>
            <a:gdLst>
              <a:gd name="connsiteX0" fmla="*/ 6064205 w 7584219"/>
              <a:gd name="connsiteY0" fmla="*/ 2538497 h 7580398"/>
              <a:gd name="connsiteX1" fmla="*/ 7584219 w 7584219"/>
              <a:gd name="connsiteY1" fmla="*/ 4025765 h 7580398"/>
              <a:gd name="connsiteX2" fmla="*/ 7584219 w 7584219"/>
              <a:gd name="connsiteY2" fmla="*/ 4997143 h 7580398"/>
              <a:gd name="connsiteX3" fmla="*/ 6824211 w 7584219"/>
              <a:gd name="connsiteY3" fmla="*/ 5757150 h 7580398"/>
              <a:gd name="connsiteX4" fmla="*/ 6824213 w 7584219"/>
              <a:gd name="connsiteY4" fmla="*/ 5757149 h 7580398"/>
              <a:gd name="connsiteX5" fmla="*/ 6064205 w 7584219"/>
              <a:gd name="connsiteY5" fmla="*/ 4997143 h 7580398"/>
              <a:gd name="connsiteX6" fmla="*/ 4891708 w 7584219"/>
              <a:gd name="connsiteY6" fmla="*/ 3697179 h 7580398"/>
              <a:gd name="connsiteX7" fmla="*/ 5288571 w 7584219"/>
              <a:gd name="connsiteY7" fmla="*/ 3532793 h 7580398"/>
              <a:gd name="connsiteX8" fmla="*/ 5849820 w 7584219"/>
              <a:gd name="connsiteY8" fmla="*/ 4094042 h 7580398"/>
              <a:gd name="connsiteX9" fmla="*/ 5849819 w 7584219"/>
              <a:gd name="connsiteY9" fmla="*/ 5410203 h 7580398"/>
              <a:gd name="connsiteX10" fmla="*/ 5288570 w 7584219"/>
              <a:gd name="connsiteY10" fmla="*/ 5971452 h 7580398"/>
              <a:gd name="connsiteX11" fmla="*/ 5288570 w 7584219"/>
              <a:gd name="connsiteY11" fmla="*/ 5971451 h 7580398"/>
              <a:gd name="connsiteX12" fmla="*/ 4727322 w 7584219"/>
              <a:gd name="connsiteY12" fmla="*/ 5410202 h 7580398"/>
              <a:gd name="connsiteX13" fmla="*/ 4727322 w 7584219"/>
              <a:gd name="connsiteY13" fmla="*/ 4094042 h 7580398"/>
              <a:gd name="connsiteX14" fmla="*/ 4891708 w 7584219"/>
              <a:gd name="connsiteY14" fmla="*/ 3697179 h 7580398"/>
              <a:gd name="connsiteX15" fmla="*/ 4729426 w 7584219"/>
              <a:gd name="connsiteY15" fmla="*/ 1232474 h 7580398"/>
              <a:gd name="connsiteX16" fmla="*/ 5851924 w 7584219"/>
              <a:gd name="connsiteY16" fmla="*/ 2330789 h 7580398"/>
              <a:gd name="connsiteX17" fmla="*/ 5851923 w 7584219"/>
              <a:gd name="connsiteY17" fmla="*/ 2862423 h 7580398"/>
              <a:gd name="connsiteX18" fmla="*/ 5290674 w 7584219"/>
              <a:gd name="connsiteY18" fmla="*/ 3423672 h 7580398"/>
              <a:gd name="connsiteX19" fmla="*/ 5290675 w 7584219"/>
              <a:gd name="connsiteY19" fmla="*/ 3423671 h 7580398"/>
              <a:gd name="connsiteX20" fmla="*/ 4729426 w 7584219"/>
              <a:gd name="connsiteY20" fmla="*/ 2862422 h 7580398"/>
              <a:gd name="connsiteX21" fmla="*/ 134934 w 7584219"/>
              <a:gd name="connsiteY21" fmla="*/ 4153704 h 7580398"/>
              <a:gd name="connsiteX22" fmla="*/ 392330 w 7584219"/>
              <a:gd name="connsiteY22" fmla="*/ 4047088 h 7580398"/>
              <a:gd name="connsiteX23" fmla="*/ 756343 w 7584219"/>
              <a:gd name="connsiteY23" fmla="*/ 4411101 h 7580398"/>
              <a:gd name="connsiteX24" fmla="*/ 756342 w 7584219"/>
              <a:gd name="connsiteY24" fmla="*/ 4416638 h 7580398"/>
              <a:gd name="connsiteX25" fmla="*/ 392329 w 7584219"/>
              <a:gd name="connsiteY25" fmla="*/ 4780651 h 7580398"/>
              <a:gd name="connsiteX26" fmla="*/ 392330 w 7584219"/>
              <a:gd name="connsiteY26" fmla="*/ 4780650 h 7580398"/>
              <a:gd name="connsiteX27" fmla="*/ 28317 w 7584219"/>
              <a:gd name="connsiteY27" fmla="*/ 4416637 h 7580398"/>
              <a:gd name="connsiteX28" fmla="*/ 28317 w 7584219"/>
              <a:gd name="connsiteY28" fmla="*/ 4411101 h 7580398"/>
              <a:gd name="connsiteX29" fmla="*/ 134934 w 7584219"/>
              <a:gd name="connsiteY29" fmla="*/ 4153704 h 7580398"/>
              <a:gd name="connsiteX30" fmla="*/ 2472988 w 7584219"/>
              <a:gd name="connsiteY30" fmla="*/ 1018775 h 7580398"/>
              <a:gd name="connsiteX31" fmla="*/ 3469816 w 7584219"/>
              <a:gd name="connsiteY31" fmla="*/ 0 h 7580398"/>
              <a:gd name="connsiteX32" fmla="*/ 4532385 w 7584219"/>
              <a:gd name="connsiteY32" fmla="*/ 1039678 h 7580398"/>
              <a:gd name="connsiteX33" fmla="*/ 4532384 w 7584219"/>
              <a:gd name="connsiteY33" fmla="*/ 6550700 h 7580398"/>
              <a:gd name="connsiteX34" fmla="*/ 3502686 w 7584219"/>
              <a:gd name="connsiteY34" fmla="*/ 7580398 h 7580398"/>
              <a:gd name="connsiteX35" fmla="*/ 2472988 w 7584219"/>
              <a:gd name="connsiteY35" fmla="*/ 6550700 h 7580398"/>
              <a:gd name="connsiteX36" fmla="*/ 899037 w 7584219"/>
              <a:gd name="connsiteY36" fmla="*/ 2627382 h 7580398"/>
              <a:gd name="connsiteX37" fmla="*/ 2307012 w 7584219"/>
              <a:gd name="connsiteY37" fmla="*/ 1188406 h 7580398"/>
              <a:gd name="connsiteX38" fmla="*/ 2307011 w 7584219"/>
              <a:gd name="connsiteY38" fmla="*/ 5424361 h 7580398"/>
              <a:gd name="connsiteX39" fmla="*/ 1603023 w 7584219"/>
              <a:gd name="connsiteY39" fmla="*/ 6128350 h 7580398"/>
              <a:gd name="connsiteX40" fmla="*/ 899037 w 7584219"/>
              <a:gd name="connsiteY40" fmla="*/ 5424361 h 7580398"/>
              <a:gd name="connsiteX41" fmla="*/ 0 w 7584219"/>
              <a:gd name="connsiteY41" fmla="*/ 3546213 h 7580398"/>
              <a:gd name="connsiteX42" fmla="*/ 728025 w 7584219"/>
              <a:gd name="connsiteY42" fmla="*/ 2802158 h 7580398"/>
              <a:gd name="connsiteX43" fmla="*/ 728025 w 7584219"/>
              <a:gd name="connsiteY43" fmla="*/ 3568827 h 7580398"/>
              <a:gd name="connsiteX44" fmla="*/ 364013 w 7584219"/>
              <a:gd name="connsiteY44" fmla="*/ 3932840 h 7580398"/>
              <a:gd name="connsiteX45" fmla="*/ 364014 w 7584219"/>
              <a:gd name="connsiteY45" fmla="*/ 3932839 h 7580398"/>
              <a:gd name="connsiteX46" fmla="*/ 0 w 7584219"/>
              <a:gd name="connsiteY46" fmla="*/ 3568826 h 7580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7584219" h="7580398">
                <a:moveTo>
                  <a:pt x="6064205" y="2538497"/>
                </a:moveTo>
                <a:lnTo>
                  <a:pt x="7584219" y="4025765"/>
                </a:lnTo>
                <a:lnTo>
                  <a:pt x="7584219" y="4997143"/>
                </a:lnTo>
                <a:cubicBezTo>
                  <a:pt x="7584219" y="5416883"/>
                  <a:pt x="7243952" y="5757150"/>
                  <a:pt x="6824211" y="5757150"/>
                </a:cubicBezTo>
                <a:lnTo>
                  <a:pt x="6824213" y="5757149"/>
                </a:lnTo>
                <a:cubicBezTo>
                  <a:pt x="6404473" y="5757149"/>
                  <a:pt x="6064205" y="5416882"/>
                  <a:pt x="6064205" y="4997143"/>
                </a:cubicBezTo>
                <a:close/>
                <a:moveTo>
                  <a:pt x="4891708" y="3697179"/>
                </a:moveTo>
                <a:cubicBezTo>
                  <a:pt x="4993274" y="3595613"/>
                  <a:pt x="5133586" y="3532793"/>
                  <a:pt x="5288571" y="3532793"/>
                </a:cubicBezTo>
                <a:cubicBezTo>
                  <a:pt x="5598540" y="3532793"/>
                  <a:pt x="5849820" y="3784073"/>
                  <a:pt x="5849820" y="4094042"/>
                </a:cubicBezTo>
                <a:cubicBezTo>
                  <a:pt x="5849820" y="4532762"/>
                  <a:pt x="5849819" y="4971483"/>
                  <a:pt x="5849819" y="5410203"/>
                </a:cubicBezTo>
                <a:cubicBezTo>
                  <a:pt x="5849819" y="5720172"/>
                  <a:pt x="5598539" y="5971452"/>
                  <a:pt x="5288570" y="5971452"/>
                </a:cubicBezTo>
                <a:lnTo>
                  <a:pt x="5288570" y="5971451"/>
                </a:lnTo>
                <a:cubicBezTo>
                  <a:pt x="4978602" y="5971451"/>
                  <a:pt x="4727322" y="5720171"/>
                  <a:pt x="4727322" y="5410202"/>
                </a:cubicBezTo>
                <a:lnTo>
                  <a:pt x="4727322" y="4094042"/>
                </a:lnTo>
                <a:cubicBezTo>
                  <a:pt x="4727322" y="3939058"/>
                  <a:pt x="4790142" y="3798745"/>
                  <a:pt x="4891708" y="3697179"/>
                </a:cubicBezTo>
                <a:close/>
                <a:moveTo>
                  <a:pt x="4729426" y="1232474"/>
                </a:moveTo>
                <a:lnTo>
                  <a:pt x="5851924" y="2330789"/>
                </a:lnTo>
                <a:lnTo>
                  <a:pt x="5851923" y="2862423"/>
                </a:lnTo>
                <a:cubicBezTo>
                  <a:pt x="5851923" y="3172392"/>
                  <a:pt x="5600643" y="3423672"/>
                  <a:pt x="5290674" y="3423672"/>
                </a:cubicBezTo>
                <a:lnTo>
                  <a:pt x="5290675" y="3423671"/>
                </a:lnTo>
                <a:cubicBezTo>
                  <a:pt x="4980706" y="3423671"/>
                  <a:pt x="4729426" y="3172391"/>
                  <a:pt x="4729426" y="2862422"/>
                </a:cubicBezTo>
                <a:close/>
                <a:moveTo>
                  <a:pt x="134934" y="4153704"/>
                </a:moveTo>
                <a:cubicBezTo>
                  <a:pt x="200808" y="4087831"/>
                  <a:pt x="291811" y="4047087"/>
                  <a:pt x="392330" y="4047088"/>
                </a:cubicBezTo>
                <a:cubicBezTo>
                  <a:pt x="593369" y="4047087"/>
                  <a:pt x="756343" y="4210061"/>
                  <a:pt x="756343" y="4411101"/>
                </a:cubicBezTo>
                <a:cubicBezTo>
                  <a:pt x="756343" y="4412947"/>
                  <a:pt x="756342" y="4414792"/>
                  <a:pt x="756342" y="4416638"/>
                </a:cubicBezTo>
                <a:cubicBezTo>
                  <a:pt x="756342" y="4617677"/>
                  <a:pt x="593369" y="4780650"/>
                  <a:pt x="392329" y="4780651"/>
                </a:cubicBezTo>
                <a:lnTo>
                  <a:pt x="392330" y="4780650"/>
                </a:lnTo>
                <a:cubicBezTo>
                  <a:pt x="191291" y="4780650"/>
                  <a:pt x="28317" y="4617676"/>
                  <a:pt x="28317" y="4416637"/>
                </a:cubicBezTo>
                <a:lnTo>
                  <a:pt x="28317" y="4411101"/>
                </a:lnTo>
                <a:cubicBezTo>
                  <a:pt x="28318" y="4310581"/>
                  <a:pt x="69061" y="4219578"/>
                  <a:pt x="134934" y="4153704"/>
                </a:cubicBezTo>
                <a:close/>
                <a:moveTo>
                  <a:pt x="2472988" y="1018775"/>
                </a:moveTo>
                <a:lnTo>
                  <a:pt x="3469816" y="0"/>
                </a:lnTo>
                <a:lnTo>
                  <a:pt x="4532385" y="1039678"/>
                </a:lnTo>
                <a:lnTo>
                  <a:pt x="4532384" y="6550700"/>
                </a:lnTo>
                <a:cubicBezTo>
                  <a:pt x="4532384" y="7119387"/>
                  <a:pt x="4071373" y="7580398"/>
                  <a:pt x="3502686" y="7580398"/>
                </a:cubicBezTo>
                <a:cubicBezTo>
                  <a:pt x="2933999" y="7580398"/>
                  <a:pt x="2472988" y="7119387"/>
                  <a:pt x="2472988" y="6550700"/>
                </a:cubicBezTo>
                <a:close/>
                <a:moveTo>
                  <a:pt x="899037" y="2627382"/>
                </a:moveTo>
                <a:lnTo>
                  <a:pt x="2307012" y="1188406"/>
                </a:lnTo>
                <a:lnTo>
                  <a:pt x="2307011" y="5424361"/>
                </a:lnTo>
                <a:cubicBezTo>
                  <a:pt x="2307011" y="5813164"/>
                  <a:pt x="1991826" y="6128349"/>
                  <a:pt x="1603023" y="6128350"/>
                </a:cubicBezTo>
                <a:cubicBezTo>
                  <a:pt x="1214221" y="6128349"/>
                  <a:pt x="899036" y="5813163"/>
                  <a:pt x="899037" y="5424361"/>
                </a:cubicBezTo>
                <a:close/>
                <a:moveTo>
                  <a:pt x="0" y="3546213"/>
                </a:moveTo>
                <a:lnTo>
                  <a:pt x="728025" y="2802158"/>
                </a:lnTo>
                <a:lnTo>
                  <a:pt x="728025" y="3568827"/>
                </a:lnTo>
                <a:cubicBezTo>
                  <a:pt x="728025" y="3769866"/>
                  <a:pt x="565051" y="3932840"/>
                  <a:pt x="364013" y="3932840"/>
                </a:cubicBezTo>
                <a:lnTo>
                  <a:pt x="364014" y="3932839"/>
                </a:lnTo>
                <a:cubicBezTo>
                  <a:pt x="162974" y="3932839"/>
                  <a:pt x="0" y="3769865"/>
                  <a:pt x="0" y="3568826"/>
                </a:cubicBezTo>
                <a:close/>
              </a:path>
            </a:pathLst>
          </a:custGeom>
          <a:blipFill dpi="0" rotWithShape="0">
            <a:blip r:embed="rId2"/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i-FI"/>
          </a:p>
        </p:txBody>
      </p:sp>
      <p:sp>
        <p:nvSpPr>
          <p:cNvPr id="4" name="Tekstiruutu 3">
            <a:extLst>
              <a:ext uri="{FF2B5EF4-FFF2-40B4-BE49-F238E27FC236}">
                <a16:creationId xmlns:a16="http://schemas.microsoft.com/office/drawing/2014/main" id="{E5CCAED4-304C-DB8E-F49A-4A0C918F3C05}"/>
              </a:ext>
            </a:extLst>
          </p:cNvPr>
          <p:cNvSpPr txBox="1"/>
          <p:nvPr/>
        </p:nvSpPr>
        <p:spPr>
          <a:xfrm>
            <a:off x="698067" y="2280935"/>
            <a:ext cx="52074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/>
              <a:t>Kattava analyysi demokratian tilasta maailmanlaajuisesti vuosina 2006–2023</a:t>
            </a:r>
          </a:p>
        </p:txBody>
      </p:sp>
      <p:sp>
        <p:nvSpPr>
          <p:cNvPr id="5" name="Tekstiruutu 4">
            <a:extLst>
              <a:ext uri="{FF2B5EF4-FFF2-40B4-BE49-F238E27FC236}">
                <a16:creationId xmlns:a16="http://schemas.microsoft.com/office/drawing/2014/main" id="{8CE9AD82-A97C-A24A-B4A0-36113D3A88EA}"/>
              </a:ext>
            </a:extLst>
          </p:cNvPr>
          <p:cNvSpPr txBox="1"/>
          <p:nvPr/>
        </p:nvSpPr>
        <p:spPr>
          <a:xfrm>
            <a:off x="698064" y="5326260"/>
            <a:ext cx="52074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/>
              <a:t>Indeksi arvioi demokratian toteutumista pisteytyksellä 0–10, jossa 0 on vähiten ja 10 eniten demokraattinen järjestelmä</a:t>
            </a:r>
          </a:p>
          <a:p>
            <a:endParaRPr lang="fi-FI"/>
          </a:p>
        </p:txBody>
      </p:sp>
      <p:sp>
        <p:nvSpPr>
          <p:cNvPr id="6" name="Tekstiruutu 5">
            <a:extLst>
              <a:ext uri="{FF2B5EF4-FFF2-40B4-BE49-F238E27FC236}">
                <a16:creationId xmlns:a16="http://schemas.microsoft.com/office/drawing/2014/main" id="{A8E77B98-3DE5-1DD1-F3CF-0A4C0DADA708}"/>
              </a:ext>
            </a:extLst>
          </p:cNvPr>
          <p:cNvSpPr txBox="1"/>
          <p:nvPr/>
        </p:nvSpPr>
        <p:spPr>
          <a:xfrm>
            <a:off x="698064" y="4046556"/>
            <a:ext cx="52074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/>
              <a:t>Indeksi kattaa useita demokratian osa-alueita, tarjoten kokonaiskuvan demokraattisen hallinnon tilasta ja muutoksista globaalisti</a:t>
            </a:r>
            <a:endParaRPr lang="fi-FI">
              <a:latin typeface="Univers" panose="020B0503020202020204" pitchFamily="34" charset="0"/>
            </a:endParaRPr>
          </a:p>
          <a:p>
            <a:endParaRPr lang="fi-FI"/>
          </a:p>
        </p:txBody>
      </p:sp>
      <p:sp>
        <p:nvSpPr>
          <p:cNvPr id="7" name="Tekstiruutu 6">
            <a:extLst>
              <a:ext uri="{FF2B5EF4-FFF2-40B4-BE49-F238E27FC236}">
                <a16:creationId xmlns:a16="http://schemas.microsoft.com/office/drawing/2014/main" id="{7EA0D534-ED1A-D877-B7E8-7D5FF0FD4661}"/>
              </a:ext>
            </a:extLst>
          </p:cNvPr>
          <p:cNvSpPr txBox="1"/>
          <p:nvPr/>
        </p:nvSpPr>
        <p:spPr>
          <a:xfrm>
            <a:off x="698064" y="3128106"/>
            <a:ext cx="52074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/>
              <a:t>Data perustuu Economist </a:t>
            </a:r>
            <a:r>
              <a:rPr lang="fi-FI" err="1"/>
              <a:t>Intelligence</a:t>
            </a:r>
            <a:r>
              <a:rPr lang="fi-FI"/>
              <a:t> </a:t>
            </a:r>
            <a:r>
              <a:rPr lang="fi-FI" err="1"/>
              <a:t>Unitin</a:t>
            </a:r>
            <a:r>
              <a:rPr lang="fi-FI"/>
              <a:t> demokratiaindeksiin</a:t>
            </a:r>
          </a:p>
        </p:txBody>
      </p:sp>
    </p:spTree>
    <p:extLst>
      <p:ext uri="{BB962C8B-B14F-4D97-AF65-F5344CB8AC3E}">
        <p14:creationId xmlns:p14="http://schemas.microsoft.com/office/powerpoint/2010/main" val="14311063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white sheet with black text&#10;&#10;Description automatically generated">
            <a:extLst>
              <a:ext uri="{FF2B5EF4-FFF2-40B4-BE49-F238E27FC236}">
                <a16:creationId xmlns:a16="http://schemas.microsoft.com/office/drawing/2014/main" id="{1CEF281D-F4F9-AE0B-3E79-530E680052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2373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805DA0B5-CCF3-016C-3647-584355FDF4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7260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iruutu 1">
            <a:extLst>
              <a:ext uri="{FF2B5EF4-FFF2-40B4-BE49-F238E27FC236}">
                <a16:creationId xmlns:a16="http://schemas.microsoft.com/office/drawing/2014/main" id="{02FFC1A4-BDAB-5632-B5CD-F6A8862C5931}"/>
              </a:ext>
            </a:extLst>
          </p:cNvPr>
          <p:cNvSpPr txBox="1"/>
          <p:nvPr/>
        </p:nvSpPr>
        <p:spPr>
          <a:xfrm>
            <a:off x="1719393" y="449150"/>
            <a:ext cx="8753211" cy="76944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fi-FI" sz="4400">
                <a:latin typeface="Impact" panose="020B0806030902050204" pitchFamily="34" charset="0"/>
              </a:rPr>
              <a:t>DEMOKRATIAN KEHITYS MAANOSITTAIN</a:t>
            </a:r>
          </a:p>
        </p:txBody>
      </p:sp>
      <p:pic>
        <p:nvPicPr>
          <p:cNvPr id="3" name="Kuva 2">
            <a:extLst>
              <a:ext uri="{FF2B5EF4-FFF2-40B4-BE49-F238E27FC236}">
                <a16:creationId xmlns:a16="http://schemas.microsoft.com/office/drawing/2014/main" id="{0B033662-AB46-757F-4C11-D0C4CEFA84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8" y="1319093"/>
            <a:ext cx="10515600" cy="342540"/>
          </a:xfrm>
          <a:prstGeom prst="rect">
            <a:avLst/>
          </a:prstGeom>
        </p:spPr>
      </p:pic>
      <p:pic>
        <p:nvPicPr>
          <p:cNvPr id="8" name="Sisällön paikkamerkki 7" descr="Kuva, joka sisältää kohteen viiva, teksti, Tontti, diagrammi&#10;&#10;Kuvaus luotu automaattisesti">
            <a:extLst>
              <a:ext uri="{FF2B5EF4-FFF2-40B4-BE49-F238E27FC236}">
                <a16:creationId xmlns:a16="http://schemas.microsoft.com/office/drawing/2014/main" id="{8B2F0381-A141-4FFF-EA00-E64D592132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60931" y="1762135"/>
            <a:ext cx="8813646" cy="4774467"/>
          </a:xfrm>
        </p:spPr>
      </p:pic>
    </p:spTree>
    <p:extLst>
      <p:ext uri="{BB962C8B-B14F-4D97-AF65-F5344CB8AC3E}">
        <p14:creationId xmlns:p14="http://schemas.microsoft.com/office/powerpoint/2010/main" val="11001271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E701EDD8-D1E8-2CD6-0357-C43D1D2FF1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6688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CC94FA41-8BFD-50D9-4777-066712F1C4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13" y="352235"/>
            <a:ext cx="10512426" cy="132556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algn="ctr"/>
            <a:r>
              <a:rPr lang="fi-FI">
                <a:latin typeface="Impact" panose="020B0806030902050204" pitchFamily="34" charset="0"/>
              </a:rPr>
              <a:t>LUONNONKATASTROFIEN VAIKUTUS DEMOKRATIAINDEKSIIN</a:t>
            </a:r>
          </a:p>
        </p:txBody>
      </p:sp>
      <p:sp>
        <p:nvSpPr>
          <p:cNvPr id="3" name="Tekstin paikkamerkki 2">
            <a:extLst>
              <a:ext uri="{FF2B5EF4-FFF2-40B4-BE49-F238E27FC236}">
                <a16:creationId xmlns:a16="http://schemas.microsoft.com/office/drawing/2014/main" id="{A7EFA227-5AA5-4187-3AEF-29C168C137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93329" y="2150083"/>
            <a:ext cx="3137102" cy="502361"/>
          </a:xfrm>
        </p:spPr>
        <p:txBody>
          <a:bodyPr>
            <a:normAutofit fontScale="85000" lnSpcReduction="10000"/>
          </a:bodyPr>
          <a:lstStyle/>
          <a:p>
            <a:r>
              <a:rPr lang="fi-FI">
                <a:latin typeface="Univers" panose="020B0503020202020204" pitchFamily="34" charset="0"/>
              </a:rPr>
              <a:t>Pakistanin tulvat 2022</a:t>
            </a:r>
          </a:p>
        </p:txBody>
      </p:sp>
      <p:pic>
        <p:nvPicPr>
          <p:cNvPr id="7" name="Sisällön paikkamerkki 6" descr="Kuva, joka sisältää kohteen teksti, viiva, Tontti, diagrammi&#10;&#10;Kuvaus luotu automaattisesti">
            <a:extLst>
              <a:ext uri="{FF2B5EF4-FFF2-40B4-BE49-F238E27FC236}">
                <a16:creationId xmlns:a16="http://schemas.microsoft.com/office/drawing/2014/main" id="{563DF674-DBAC-54DA-2172-28B46BABD80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31707" y="2981226"/>
            <a:ext cx="5460346" cy="3222882"/>
          </a:xfrm>
        </p:spPr>
      </p:pic>
      <p:sp>
        <p:nvSpPr>
          <p:cNvPr id="5" name="Tekstin paikkamerkki 4">
            <a:extLst>
              <a:ext uri="{FF2B5EF4-FFF2-40B4-BE49-F238E27FC236}">
                <a16:creationId xmlns:a16="http://schemas.microsoft.com/office/drawing/2014/main" id="{18D7469C-6CD6-FB0C-DAB6-097E533771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012202" y="2150082"/>
            <a:ext cx="3223035" cy="502362"/>
          </a:xfrm>
        </p:spPr>
        <p:txBody>
          <a:bodyPr>
            <a:normAutofit fontScale="85000" lnSpcReduction="10000"/>
          </a:bodyPr>
          <a:lstStyle/>
          <a:p>
            <a:r>
              <a:rPr lang="fi-FI">
                <a:latin typeface="Univers" panose="020B0503020202020204" pitchFamily="34" charset="0"/>
              </a:rPr>
              <a:t>Haitin maanjäristys 2010</a:t>
            </a:r>
          </a:p>
        </p:txBody>
      </p:sp>
      <p:pic>
        <p:nvPicPr>
          <p:cNvPr id="8" name="Sisällön paikkamerkki 7" descr="Kuva, joka sisältää kohteen teksti, viiva, diagrammi, Tontti&#10;&#10;Kuvaus luotu automaattisesti">
            <a:extLst>
              <a:ext uri="{FF2B5EF4-FFF2-40B4-BE49-F238E27FC236}">
                <a16:creationId xmlns:a16="http://schemas.microsoft.com/office/drawing/2014/main" id="{4DD709BA-7AE2-0AEC-4B5D-5916E0EDAB25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5892053" y="2981226"/>
            <a:ext cx="5463335" cy="3215626"/>
          </a:xfrm>
        </p:spPr>
      </p:pic>
      <p:pic>
        <p:nvPicPr>
          <p:cNvPr id="6" name="Kuva 5">
            <a:extLst>
              <a:ext uri="{FF2B5EF4-FFF2-40B4-BE49-F238E27FC236}">
                <a16:creationId xmlns:a16="http://schemas.microsoft.com/office/drawing/2014/main" id="{560DA1F8-05E4-A902-C740-F4DD046CF4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439" y="1742670"/>
            <a:ext cx="10515600" cy="342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1278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Kuva 8" descr="Kuva, joka sisältää kohteen avaruus, Ulkoavaruus, Maa, planeetta&#10;&#10;Kuvaus luotu automaattisesti">
            <a:extLst>
              <a:ext uri="{FF2B5EF4-FFF2-40B4-BE49-F238E27FC236}">
                <a16:creationId xmlns:a16="http://schemas.microsoft.com/office/drawing/2014/main" id="{4DC330F8-8720-4AB2-D898-21D9FFDA13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Otsikko 1">
            <a:extLst>
              <a:ext uri="{FF2B5EF4-FFF2-40B4-BE49-F238E27FC236}">
                <a16:creationId xmlns:a16="http://schemas.microsoft.com/office/drawing/2014/main" id="{F9E55002-EBE6-392A-BBD7-843237F1EC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8942" y="377085"/>
            <a:ext cx="3254115" cy="1325563"/>
          </a:xfrm>
        </p:spPr>
        <p:txBody>
          <a:bodyPr>
            <a:normAutofit/>
          </a:bodyPr>
          <a:lstStyle/>
          <a:p>
            <a:r>
              <a:rPr lang="fi-FI" sz="7200">
                <a:solidFill>
                  <a:schemeClr val="bg1"/>
                </a:solidFill>
                <a:latin typeface="Impact" panose="020B0806030902050204" pitchFamily="34" charset="0"/>
              </a:rPr>
              <a:t>LÄHTEET</a:t>
            </a:r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4A9F167C-9D50-3CAB-BBB5-5C01419DBE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8534" y="2230360"/>
            <a:ext cx="11453158" cy="4351338"/>
          </a:xfrm>
          <a:noFill/>
        </p:spPr>
        <p:txBody>
          <a:bodyPr>
            <a:normAutofit/>
          </a:bodyPr>
          <a:lstStyle/>
          <a:p>
            <a:r>
              <a:rPr lang="fi-FI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https://www.mapsinternational.com/satellite-map-of-the-world.html</a:t>
            </a:r>
            <a:endParaRPr lang="fi-FI" dirty="0">
              <a:solidFill>
                <a:schemeClr val="bg1"/>
              </a:solidFill>
            </a:endParaRPr>
          </a:p>
          <a:p>
            <a:r>
              <a:rPr lang="fi-FI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https://en.wikipedia.org/wiki/Globe_at_Night</a:t>
            </a:r>
            <a:endParaRPr lang="fi-FI" dirty="0">
              <a:solidFill>
                <a:schemeClr val="bg1"/>
              </a:solidFill>
            </a:endParaRPr>
          </a:p>
          <a:p>
            <a:r>
              <a:rPr lang="fi-FI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https://www.paulreiffer.com/2024/03/londonhouse-chicago-a-blockbuster-view-of-the-windy-cityscape/</a:t>
            </a:r>
            <a:endParaRPr lang="fi-FI" dirty="0">
              <a:solidFill>
                <a:schemeClr val="bg1"/>
              </a:solidFill>
            </a:endParaRPr>
          </a:p>
          <a:p>
            <a:r>
              <a:rPr lang="fi-FI" dirty="0">
                <a:solidFill>
                  <a:schemeClr val="bg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https://www.pexels.com/search/mountain%20wallpaper/</a:t>
            </a:r>
            <a:endParaRPr lang="fi-FI" dirty="0">
              <a:solidFill>
                <a:schemeClr val="bg1"/>
              </a:solidFill>
            </a:endParaRPr>
          </a:p>
          <a:p>
            <a:r>
              <a:rPr lang="fi-FI" dirty="0">
                <a:solidFill>
                  <a:schemeClr val="bg1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https://techfinland100.fi/tulevaisuuden-tekijat-2020-myonnot/nasa-q1p7bh3shj8-unsplash/</a:t>
            </a:r>
            <a:endParaRPr lang="fi-FI" dirty="0">
              <a:solidFill>
                <a:schemeClr val="bg1"/>
              </a:solidFill>
            </a:endParaRPr>
          </a:p>
          <a:p>
            <a:endParaRPr lang="fi-FI" dirty="0">
              <a:solidFill>
                <a:schemeClr val="bg1"/>
              </a:solidFill>
            </a:endParaRPr>
          </a:p>
          <a:p>
            <a:endParaRPr lang="fi-FI" dirty="0">
              <a:solidFill>
                <a:schemeClr val="bg1"/>
              </a:solidFill>
            </a:endParaRPr>
          </a:p>
          <a:p>
            <a:endParaRPr lang="fi-FI" dirty="0">
              <a:solidFill>
                <a:schemeClr val="bg1"/>
              </a:solidFill>
            </a:endParaRPr>
          </a:p>
          <a:p>
            <a:endParaRPr lang="fi-FI" dirty="0"/>
          </a:p>
          <a:p>
            <a:endParaRPr lang="fi-FI" dirty="0"/>
          </a:p>
        </p:txBody>
      </p:sp>
      <p:pic>
        <p:nvPicPr>
          <p:cNvPr id="5" name="Kuva 4" descr="Tiedot ääriviiva">
            <a:extLst>
              <a:ext uri="{FF2B5EF4-FFF2-40B4-BE49-F238E27FC236}">
                <a16:creationId xmlns:a16="http://schemas.microsoft.com/office/drawing/2014/main" id="{813DC3A7-7DF5-8271-C48D-34573B0D9E0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642454" y="374054"/>
            <a:ext cx="1331626" cy="1331626"/>
          </a:xfrm>
          <a:prstGeom prst="rect">
            <a:avLst/>
          </a:prstGeom>
        </p:spPr>
      </p:pic>
      <p:pic>
        <p:nvPicPr>
          <p:cNvPr id="7" name="Kuva 6" descr="Kamera ääriviiva">
            <a:extLst>
              <a:ext uri="{FF2B5EF4-FFF2-40B4-BE49-F238E27FC236}">
                <a16:creationId xmlns:a16="http://schemas.microsoft.com/office/drawing/2014/main" id="{07E6C9EB-3E8B-8BE3-0836-8952FFDED10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174198" y="374054"/>
            <a:ext cx="1331626" cy="1331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8221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5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tsikko 1">
            <a:extLst>
              <a:ext uri="{FF2B5EF4-FFF2-40B4-BE49-F238E27FC236}">
                <a16:creationId xmlns:a16="http://schemas.microsoft.com/office/drawing/2014/main" id="{A3488737-91F7-DAB2-5E43-3376CBD6B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fi-FI" sz="5400">
                <a:latin typeface="Impact" panose="020B0806030902050204" pitchFamily="34" charset="0"/>
              </a:rPr>
              <a:t>DATAN ESIKÄSITTELY - ESIKATSELU</a:t>
            </a:r>
          </a:p>
        </p:txBody>
      </p:sp>
      <p:sp>
        <p:nvSpPr>
          <p:cNvPr id="7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33A16B44-BA21-D163-EA04-83361423E9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None/>
            </a:pPr>
            <a:endParaRPr lang="fi" sz="1500" b="1" u="sng">
              <a:ea typeface="+mn-lt"/>
              <a:cs typeface="+mn-lt"/>
            </a:endParaRPr>
          </a:p>
          <a:p>
            <a:pPr marL="0" indent="0">
              <a:buNone/>
            </a:pPr>
            <a:r>
              <a:rPr lang="fi-FI" sz="1500" b="1" u="sng">
                <a:latin typeface="Univers" panose="020B0503020202020204" pitchFamily="34" charset="0"/>
                <a:ea typeface="+mn-lt"/>
                <a:cs typeface="+mn-lt"/>
              </a:rPr>
              <a:t>Kolme satunnaista riviä </a:t>
            </a:r>
            <a:r>
              <a:rPr lang="fi-FI" sz="1500" b="1" u="sng" err="1">
                <a:latin typeface="Univers" panose="020B0503020202020204" pitchFamily="34" charset="0"/>
                <a:ea typeface="+mn-lt"/>
                <a:cs typeface="+mn-lt"/>
              </a:rPr>
              <a:t>dataframesta</a:t>
            </a:r>
            <a:r>
              <a:rPr lang="fi-FI" sz="1500" b="1" u="sng">
                <a:latin typeface="Univers" panose="020B0503020202020204" pitchFamily="34" charset="0"/>
                <a:ea typeface="+mn-lt"/>
                <a:cs typeface="+mn-lt"/>
              </a:rPr>
              <a:t>:</a:t>
            </a:r>
            <a:endParaRPr lang="fi-FI" sz="1500" b="1" u="sng">
              <a:latin typeface="Univers" panose="020B0503020202020204" pitchFamily="34" charset="0"/>
            </a:endParaRPr>
          </a:p>
          <a:p>
            <a:pPr marL="0" indent="0">
              <a:buNone/>
            </a:pPr>
            <a:r>
              <a:rPr lang="en-GB" sz="1500" b="1">
                <a:latin typeface="Univers" panose="020B0503020202020204" pitchFamily="34" charset="0"/>
                <a:ea typeface="+mn-lt"/>
                <a:cs typeface="+mn-lt"/>
              </a:rPr>
              <a:t>Id</a:t>
            </a:r>
            <a:r>
              <a:rPr lang="en-GB" sz="1500">
                <a:latin typeface="Univers" panose="020B0503020202020204" pitchFamily="34" charset="0"/>
                <a:ea typeface="+mn-lt"/>
                <a:cs typeface="+mn-lt"/>
              </a:rPr>
              <a:t>            </a:t>
            </a:r>
            <a:r>
              <a:rPr lang="fi-FI" sz="1500">
                <a:latin typeface="Univers" panose="020B0503020202020204" pitchFamily="34" charset="0"/>
                <a:ea typeface="+mn-lt"/>
                <a:cs typeface="+mn-lt"/>
              </a:rPr>
              <a:t> </a:t>
            </a:r>
            <a:r>
              <a:rPr lang="fi-FI" sz="1500" b="1" err="1">
                <a:latin typeface="Univers" panose="020B0503020202020204" pitchFamily="34" charset="0"/>
                <a:ea typeface="+mn-lt"/>
                <a:cs typeface="+mn-lt"/>
              </a:rPr>
              <a:t>Entity</a:t>
            </a:r>
            <a:r>
              <a:rPr lang="fi-FI" sz="1500">
                <a:latin typeface="Univers" panose="020B0503020202020204" pitchFamily="34" charset="0"/>
                <a:ea typeface="+mn-lt"/>
                <a:cs typeface="+mn-lt"/>
              </a:rPr>
              <a:t>        </a:t>
            </a:r>
            <a:r>
              <a:rPr lang="fi-FI" sz="1500" b="1" err="1">
                <a:latin typeface="Univers" panose="020B0503020202020204" pitchFamily="34" charset="0"/>
                <a:ea typeface="+mn-lt"/>
                <a:cs typeface="+mn-lt"/>
              </a:rPr>
              <a:t>Code</a:t>
            </a:r>
            <a:r>
              <a:rPr lang="fi-FI" sz="1500">
                <a:latin typeface="Univers" panose="020B0503020202020204" pitchFamily="34" charset="0"/>
                <a:ea typeface="+mn-lt"/>
                <a:cs typeface="+mn-lt"/>
              </a:rPr>
              <a:t>        </a:t>
            </a:r>
            <a:r>
              <a:rPr lang="fi-FI" sz="1500" b="1" err="1">
                <a:latin typeface="Univers" panose="020B0503020202020204" pitchFamily="34" charset="0"/>
                <a:ea typeface="+mn-lt"/>
                <a:cs typeface="+mn-lt"/>
              </a:rPr>
              <a:t>Year</a:t>
            </a:r>
            <a:r>
              <a:rPr lang="fi-FI" sz="1500">
                <a:latin typeface="Univers" panose="020B0503020202020204" pitchFamily="34" charset="0"/>
                <a:ea typeface="+mn-lt"/>
                <a:cs typeface="+mn-lt"/>
              </a:rPr>
              <a:t>         </a:t>
            </a:r>
            <a:r>
              <a:rPr lang="fi-FI" sz="1500" b="1" err="1">
                <a:latin typeface="Univers" panose="020B0503020202020204" pitchFamily="34" charset="0"/>
                <a:ea typeface="+mn-lt"/>
                <a:cs typeface="+mn-lt"/>
              </a:rPr>
              <a:t>Democracy</a:t>
            </a:r>
            <a:r>
              <a:rPr lang="fi-FI" sz="1500" b="1">
                <a:latin typeface="Univers" panose="020B0503020202020204" pitchFamily="34" charset="0"/>
                <a:ea typeface="+mn-lt"/>
                <a:cs typeface="+mn-lt"/>
              </a:rPr>
              <a:t> </a:t>
            </a:r>
            <a:r>
              <a:rPr lang="fi-FI" sz="1500" b="1" err="1">
                <a:latin typeface="Univers" panose="020B0503020202020204" pitchFamily="34" charset="0"/>
                <a:ea typeface="+mn-lt"/>
                <a:cs typeface="+mn-lt"/>
              </a:rPr>
              <a:t>score</a:t>
            </a:r>
            <a:endParaRPr lang="fi-FI" sz="1500" b="1">
              <a:latin typeface="Univers" panose="020B0503020202020204" pitchFamily="34" charset="0"/>
            </a:endParaRPr>
          </a:p>
          <a:p>
            <a:pPr marL="0" indent="0">
              <a:buNone/>
            </a:pPr>
            <a:r>
              <a:rPr lang="fi-FI" sz="1500">
                <a:latin typeface="Univers" panose="020B0503020202020204" pitchFamily="34" charset="0"/>
                <a:ea typeface="+mn-lt"/>
                <a:cs typeface="+mn-lt"/>
              </a:rPr>
              <a:t>2529          </a:t>
            </a:r>
            <a:r>
              <a:rPr lang="fi-FI" sz="1500" err="1">
                <a:latin typeface="Univers" panose="020B0503020202020204" pitchFamily="34" charset="0"/>
                <a:ea typeface="+mn-lt"/>
                <a:cs typeface="+mn-lt"/>
              </a:rPr>
              <a:t>Turkey</a:t>
            </a:r>
            <a:r>
              <a:rPr lang="fi-FI" sz="1500">
                <a:latin typeface="Univers" panose="020B0503020202020204" pitchFamily="34" charset="0"/>
                <a:ea typeface="+mn-lt"/>
                <a:cs typeface="+mn-lt"/>
              </a:rPr>
              <a:t>                     TUR              2008               5.69</a:t>
            </a:r>
            <a:endParaRPr lang="fi-FI" sz="1500">
              <a:latin typeface="Univers" panose="020B0503020202020204" pitchFamily="34" charset="0"/>
            </a:endParaRPr>
          </a:p>
          <a:p>
            <a:pPr marL="0" indent="0">
              <a:buNone/>
            </a:pPr>
            <a:r>
              <a:rPr lang="fi-FI" sz="1500">
                <a:latin typeface="Univers" panose="020B0503020202020204" pitchFamily="34" charset="0"/>
                <a:ea typeface="+mn-lt"/>
                <a:cs typeface="+mn-lt"/>
              </a:rPr>
              <a:t>1276          </a:t>
            </a:r>
            <a:r>
              <a:rPr lang="fi-FI" sz="1500" err="1">
                <a:latin typeface="Univers" panose="020B0503020202020204" pitchFamily="34" charset="0"/>
                <a:ea typeface="+mn-lt"/>
                <a:cs typeface="+mn-lt"/>
              </a:rPr>
              <a:t>Jamaica</a:t>
            </a:r>
            <a:r>
              <a:rPr lang="fi-FI" sz="1500">
                <a:latin typeface="Univers" panose="020B0503020202020204" pitchFamily="34" charset="0"/>
                <a:ea typeface="+mn-lt"/>
                <a:cs typeface="+mn-lt"/>
              </a:rPr>
              <a:t>                  JAM                         2012               7.39</a:t>
            </a:r>
            <a:endParaRPr lang="fi-FI" sz="1500">
              <a:latin typeface="Univers" panose="020B0503020202020204" pitchFamily="34" charset="0"/>
            </a:endParaRPr>
          </a:p>
          <a:p>
            <a:pPr marL="0" indent="0">
              <a:buNone/>
            </a:pPr>
            <a:r>
              <a:rPr lang="fi-FI" sz="1500">
                <a:latin typeface="Univers" panose="020B0503020202020204" pitchFamily="34" charset="0"/>
                <a:ea typeface="+mn-lt"/>
                <a:cs typeface="+mn-lt"/>
              </a:rPr>
              <a:t>1599      Mauritania          MRT                         2017               3.82</a:t>
            </a:r>
            <a:endParaRPr lang="fi-FI" sz="1500">
              <a:latin typeface="Univers" panose="020B0503020202020204" pitchFamily="34" charset="0"/>
            </a:endParaRPr>
          </a:p>
          <a:p>
            <a:endParaRPr lang="fi-FI" sz="1500">
              <a:latin typeface="Univers" panose="020B0503020202020204" pitchFamily="34" charset="0"/>
            </a:endParaRPr>
          </a:p>
          <a:p>
            <a:pPr marL="0" indent="0">
              <a:buNone/>
            </a:pPr>
            <a:r>
              <a:rPr lang="fi" sz="1500" b="1" u="sng">
                <a:latin typeface="Univers" panose="020B0503020202020204" pitchFamily="34" charset="0"/>
                <a:ea typeface="+mn-lt"/>
                <a:cs typeface="+mn-lt"/>
              </a:rPr>
              <a:t>Kolumnien tietotyypit:</a:t>
            </a:r>
            <a:endParaRPr lang="fi-FI" sz="1500" b="1" u="sng">
              <a:latin typeface="Univers" panose="020B0503020202020204" pitchFamily="34" charset="0"/>
            </a:endParaRPr>
          </a:p>
          <a:p>
            <a:pPr marL="0" indent="0">
              <a:buNone/>
            </a:pPr>
            <a:r>
              <a:rPr lang="fi-FI" sz="1500" err="1">
                <a:latin typeface="Univers" panose="020B0503020202020204" pitchFamily="34" charset="0"/>
                <a:ea typeface="+mn-lt"/>
                <a:cs typeface="+mn-lt"/>
              </a:rPr>
              <a:t>Entity</a:t>
            </a:r>
            <a:r>
              <a:rPr lang="fi-FI" sz="1500">
                <a:latin typeface="Univers" panose="020B0503020202020204" pitchFamily="34" charset="0"/>
                <a:ea typeface="+mn-lt"/>
                <a:cs typeface="+mn-lt"/>
              </a:rPr>
              <a:t>                                  </a:t>
            </a:r>
            <a:r>
              <a:rPr lang="fi-FI" sz="1500" err="1">
                <a:latin typeface="Univers" panose="020B0503020202020204" pitchFamily="34" charset="0"/>
                <a:ea typeface="+mn-lt"/>
                <a:cs typeface="+mn-lt"/>
              </a:rPr>
              <a:t>object</a:t>
            </a:r>
            <a:r>
              <a:rPr lang="fi-FI" sz="1500">
                <a:latin typeface="Univers" panose="020B0503020202020204" pitchFamily="34" charset="0"/>
                <a:ea typeface="+mn-lt"/>
                <a:cs typeface="+mn-lt"/>
              </a:rPr>
              <a:t> </a:t>
            </a:r>
            <a:endParaRPr lang="fi-FI" sz="1500">
              <a:latin typeface="Univers" panose="020B0503020202020204" pitchFamily="34" charset="0"/>
            </a:endParaRPr>
          </a:p>
          <a:p>
            <a:pPr marL="0" indent="0">
              <a:buNone/>
            </a:pPr>
            <a:r>
              <a:rPr lang="fi-FI" sz="1500" err="1">
                <a:latin typeface="Univers" panose="020B0503020202020204" pitchFamily="34" charset="0"/>
                <a:ea typeface="+mn-lt"/>
                <a:cs typeface="+mn-lt"/>
              </a:rPr>
              <a:t>Code</a:t>
            </a:r>
            <a:r>
              <a:rPr lang="fi-FI" sz="1500">
                <a:latin typeface="Univers" panose="020B0503020202020204" pitchFamily="34" charset="0"/>
                <a:ea typeface="+mn-lt"/>
                <a:cs typeface="+mn-lt"/>
              </a:rPr>
              <a:t>                           </a:t>
            </a:r>
            <a:r>
              <a:rPr lang="fi-FI" sz="1500" err="1">
                <a:latin typeface="Univers" panose="020B0503020202020204" pitchFamily="34" charset="0"/>
                <a:ea typeface="+mn-lt"/>
                <a:cs typeface="+mn-lt"/>
              </a:rPr>
              <a:t>object</a:t>
            </a:r>
            <a:endParaRPr lang="fi-FI" sz="1500">
              <a:latin typeface="Univers" panose="020B0503020202020204" pitchFamily="34" charset="0"/>
            </a:endParaRPr>
          </a:p>
          <a:p>
            <a:pPr marL="0" indent="0">
              <a:buNone/>
            </a:pPr>
            <a:r>
              <a:rPr lang="fi-FI" sz="1500" err="1">
                <a:latin typeface="Univers" panose="020B0503020202020204" pitchFamily="34" charset="0"/>
                <a:ea typeface="+mn-lt"/>
                <a:cs typeface="+mn-lt"/>
              </a:rPr>
              <a:t>Year</a:t>
            </a:r>
            <a:r>
              <a:rPr lang="fi-FI" sz="1500">
                <a:latin typeface="Univers" panose="020B0503020202020204" pitchFamily="34" charset="0"/>
                <a:ea typeface="+mn-lt"/>
                <a:cs typeface="+mn-lt"/>
              </a:rPr>
              <a:t>                                    int64</a:t>
            </a:r>
            <a:endParaRPr lang="fi-FI" sz="1500">
              <a:latin typeface="Univers" panose="020B0503020202020204" pitchFamily="34" charset="0"/>
            </a:endParaRPr>
          </a:p>
          <a:p>
            <a:pPr marL="0" indent="0">
              <a:buNone/>
            </a:pPr>
            <a:r>
              <a:rPr lang="fi-FI" sz="1500" err="1">
                <a:latin typeface="Univers" panose="020B0503020202020204" pitchFamily="34" charset="0"/>
                <a:ea typeface="+mn-lt"/>
                <a:cs typeface="+mn-lt"/>
              </a:rPr>
              <a:t>Democracy</a:t>
            </a:r>
            <a:r>
              <a:rPr lang="fi-FI" sz="1500">
                <a:latin typeface="Univers" panose="020B0503020202020204" pitchFamily="34" charset="0"/>
                <a:ea typeface="+mn-lt"/>
                <a:cs typeface="+mn-lt"/>
              </a:rPr>
              <a:t> </a:t>
            </a:r>
            <a:r>
              <a:rPr lang="fi-FI" sz="1500" err="1">
                <a:latin typeface="Univers" panose="020B0503020202020204" pitchFamily="34" charset="0"/>
                <a:ea typeface="+mn-lt"/>
                <a:cs typeface="+mn-lt"/>
              </a:rPr>
              <a:t>score</a:t>
            </a:r>
            <a:r>
              <a:rPr lang="fi-FI" sz="1500">
                <a:latin typeface="Univers" panose="020B0503020202020204" pitchFamily="34" charset="0"/>
                <a:ea typeface="+mn-lt"/>
                <a:cs typeface="+mn-lt"/>
              </a:rPr>
              <a:t>              float64</a:t>
            </a:r>
            <a:endParaRPr lang="fi-FI" sz="1500">
              <a:latin typeface="Univers" panose="020B0503020202020204" pitchFamily="34" charset="0"/>
            </a:endParaRPr>
          </a:p>
          <a:p>
            <a:endParaRPr lang="fi-FI" sz="1500"/>
          </a:p>
        </p:txBody>
      </p:sp>
      <p:pic>
        <p:nvPicPr>
          <p:cNvPr id="4" name="Picture 3" descr="A black background with multicolored text&#10;&#10;Description automatically generated">
            <a:extLst>
              <a:ext uri="{FF2B5EF4-FFF2-40B4-BE49-F238E27FC236}">
                <a16:creationId xmlns:a16="http://schemas.microsoft.com/office/drawing/2014/main" id="{BB2AEBE0-8FCC-4748-4D0C-B182500389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1450" y="4501177"/>
            <a:ext cx="6102350" cy="135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2543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9" name="Rectangle 88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05257E-0EA4-ABC9-EFA7-7CCDB06D0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fi-FI" sz="5400">
                <a:latin typeface="Impact" panose="020B0806030902050204" pitchFamily="34" charset="0"/>
                <a:ea typeface="+mj-lt"/>
                <a:cs typeface="+mj-lt"/>
              </a:rPr>
              <a:t>DATAN ESIKÄSITTELY - </a:t>
            </a:r>
            <a:r>
              <a:rPr lang="fi" sz="5400">
                <a:latin typeface="Impact" panose="020B0806030902050204" pitchFamily="34" charset="0"/>
                <a:ea typeface="+mj-lt"/>
                <a:cs typeface="+mj-lt"/>
              </a:rPr>
              <a:t>PUUTTUVA DATA</a:t>
            </a:r>
            <a:endParaRPr lang="fi" sz="5400">
              <a:latin typeface="Impact" panose="020B0806030902050204" pitchFamily="34" charset="0"/>
            </a:endParaRPr>
          </a:p>
        </p:txBody>
      </p:sp>
      <p:sp>
        <p:nvSpPr>
          <p:cNvPr id="91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1D549C-4223-8AA9-2D20-FBDBB6BD6A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9036" y="1929385"/>
            <a:ext cx="10853928" cy="325907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 sz="1900" err="1">
                <a:latin typeface="Univers" panose="020B0503020202020204" pitchFamily="34" charset="0"/>
                <a:ea typeface="+mn-lt"/>
                <a:cs typeface="+mn-lt"/>
              </a:rPr>
              <a:t>Kolumnien</a:t>
            </a:r>
            <a:r>
              <a:rPr lang="en-GB" sz="1900">
                <a:latin typeface="Univers" panose="020B0503020202020204" pitchFamily="34" charset="0"/>
                <a:ea typeface="+mn-lt"/>
                <a:cs typeface="+mn-lt"/>
              </a:rPr>
              <a:t> </a:t>
            </a:r>
            <a:r>
              <a:rPr lang="en-GB" sz="1900" err="1">
                <a:latin typeface="Univers" panose="020B0503020202020204" pitchFamily="34" charset="0"/>
                <a:ea typeface="+mn-lt"/>
                <a:cs typeface="+mn-lt"/>
              </a:rPr>
              <a:t>määrä</a:t>
            </a:r>
            <a:r>
              <a:rPr lang="en-GB" sz="1900">
                <a:latin typeface="Univers" panose="020B0503020202020204" pitchFamily="34" charset="0"/>
                <a:ea typeface="+mn-lt"/>
                <a:cs typeface="+mn-lt"/>
              </a:rPr>
              <a:t>: 4</a:t>
            </a:r>
          </a:p>
          <a:p>
            <a:r>
              <a:rPr lang="en-GB" sz="1900" err="1">
                <a:latin typeface="Univers" panose="020B0503020202020204" pitchFamily="34" charset="0"/>
                <a:ea typeface="+mn-lt"/>
                <a:cs typeface="+mn-lt"/>
              </a:rPr>
              <a:t>Rivien</a:t>
            </a:r>
            <a:r>
              <a:rPr lang="en-GB" sz="1900">
                <a:latin typeface="Univers" panose="020B0503020202020204" pitchFamily="34" charset="0"/>
                <a:ea typeface="+mn-lt"/>
                <a:cs typeface="+mn-lt"/>
              </a:rPr>
              <a:t> </a:t>
            </a:r>
            <a:r>
              <a:rPr lang="en-GB" sz="1900" err="1">
                <a:latin typeface="Univers" panose="020B0503020202020204" pitchFamily="34" charset="0"/>
                <a:ea typeface="+mn-lt"/>
                <a:cs typeface="+mn-lt"/>
              </a:rPr>
              <a:t>määrä</a:t>
            </a:r>
            <a:r>
              <a:rPr lang="en-GB" sz="1900">
                <a:latin typeface="Univers" panose="020B0503020202020204" pitchFamily="34" charset="0"/>
                <a:ea typeface="+mn-lt"/>
                <a:cs typeface="+mn-lt"/>
              </a:rPr>
              <a:t>: 2765</a:t>
            </a:r>
            <a:endParaRPr lang="en-US" sz="1900">
              <a:latin typeface="Univers" panose="020B0503020202020204" pitchFamily="34" charset="0"/>
            </a:endParaRPr>
          </a:p>
          <a:p>
            <a:r>
              <a:rPr lang="fi" sz="1900">
                <a:latin typeface="Univers" panose="020B0503020202020204" pitchFamily="34" charset="0"/>
                <a:ea typeface="+mn-lt"/>
                <a:cs typeface="+mn-lt"/>
              </a:rPr>
              <a:t>Uniikkien maiden määrä poissulkien manner-alueet: 168</a:t>
            </a:r>
            <a:endParaRPr lang="fi" sz="1900">
              <a:latin typeface="Univers" panose="020B0503020202020204" pitchFamily="34" charset="0"/>
            </a:endParaRPr>
          </a:p>
          <a:p>
            <a:r>
              <a:rPr lang="fi" sz="1900">
                <a:latin typeface="Univers" panose="020B0503020202020204" pitchFamily="34" charset="0"/>
                <a:ea typeface="+mn-lt"/>
                <a:cs typeface="+mn-lt"/>
              </a:rPr>
              <a:t>Maailmassa on 195 maata, joten dataframesta puuttuu tieto 27 maasta. (13.8%)</a:t>
            </a:r>
          </a:p>
          <a:p>
            <a:r>
              <a:rPr lang="en-GB" sz="1900">
                <a:latin typeface="Univers" panose="020B0503020202020204" pitchFamily="34" charset="0"/>
                <a:ea typeface="+mn-lt"/>
                <a:cs typeface="+mn-lt"/>
              </a:rPr>
              <a:t>Entity, Year </a:t>
            </a:r>
            <a:r>
              <a:rPr lang="en-GB" sz="1900" err="1">
                <a:latin typeface="Univers" panose="020B0503020202020204" pitchFamily="34" charset="0"/>
                <a:ea typeface="+mn-lt"/>
                <a:cs typeface="+mn-lt"/>
              </a:rPr>
              <a:t>ja</a:t>
            </a:r>
            <a:r>
              <a:rPr lang="en-GB" sz="1900">
                <a:latin typeface="Univers" panose="020B0503020202020204" pitchFamily="34" charset="0"/>
                <a:ea typeface="+mn-lt"/>
                <a:cs typeface="+mn-lt"/>
              </a:rPr>
              <a:t> Democracy </a:t>
            </a:r>
            <a:r>
              <a:rPr lang="en-GB" sz="1900" err="1">
                <a:latin typeface="Univers" panose="020B0503020202020204" pitchFamily="34" charset="0"/>
                <a:ea typeface="+mn-lt"/>
                <a:cs typeface="+mn-lt"/>
              </a:rPr>
              <a:t>scoressa</a:t>
            </a:r>
            <a:r>
              <a:rPr lang="en-GB" sz="1900">
                <a:latin typeface="Univers" panose="020B0503020202020204" pitchFamily="34" charset="0"/>
                <a:ea typeface="+mn-lt"/>
                <a:cs typeface="+mn-lt"/>
              </a:rPr>
              <a:t> </a:t>
            </a:r>
            <a:r>
              <a:rPr lang="en-GB" sz="1900" err="1">
                <a:latin typeface="Univers" panose="020B0503020202020204" pitchFamily="34" charset="0"/>
                <a:ea typeface="+mn-lt"/>
                <a:cs typeface="+mn-lt"/>
              </a:rPr>
              <a:t>täyttöaste</a:t>
            </a:r>
            <a:r>
              <a:rPr lang="en-GB" sz="1900">
                <a:latin typeface="Univers" panose="020B0503020202020204" pitchFamily="34" charset="0"/>
                <a:ea typeface="+mn-lt"/>
                <a:cs typeface="+mn-lt"/>
              </a:rPr>
              <a:t> on 100%. </a:t>
            </a:r>
            <a:r>
              <a:rPr lang="fi" sz="1900">
                <a:latin typeface="Univers" panose="020B0503020202020204" pitchFamily="34" charset="0"/>
                <a:ea typeface="+mn-lt"/>
                <a:cs typeface="+mn-lt"/>
              </a:rPr>
              <a:t>Ei tyhjiä arvoja (NaN)</a:t>
            </a:r>
          </a:p>
          <a:p>
            <a:r>
              <a:rPr lang="fi" sz="1900">
                <a:latin typeface="Univers" panose="020B0503020202020204" pitchFamily="34" charset="0"/>
                <a:ea typeface="+mn-lt"/>
                <a:cs typeface="+mn-lt"/>
              </a:rPr>
              <a:t>Code osiossa on 96 tyhjää arvoa, sillä manner-alueilla ei ole maakoodia.</a:t>
            </a:r>
            <a:endParaRPr lang="fi" sz="1900">
              <a:latin typeface="Univers" panose="020B0503020202020204" pitchFamily="34" charset="0"/>
            </a:endParaRPr>
          </a:p>
          <a:p>
            <a:r>
              <a:rPr lang="fi" sz="1900">
                <a:latin typeface="Univers" panose="020B0503020202020204" pitchFamily="34" charset="0"/>
              </a:rPr>
              <a:t>Poistamme dataframesta manner-alueet ja vertailemme niiden eroja erikseen.</a:t>
            </a:r>
          </a:p>
          <a:p>
            <a:r>
              <a:rPr lang="fi" sz="1900">
                <a:latin typeface="Univers" panose="020B0503020202020204" pitchFamily="34" charset="0"/>
              </a:rPr>
              <a:t>Datassa ei esiinny duplikaatteja. </a:t>
            </a:r>
          </a:p>
          <a:p>
            <a:endParaRPr lang="fi" sz="1900">
              <a:latin typeface="Univers" panose="020B0503020202020204" pitchFamily="34" charset="0"/>
            </a:endParaRPr>
          </a:p>
          <a:p>
            <a:endParaRPr lang="fi" sz="2200"/>
          </a:p>
          <a:p>
            <a:pPr marL="0" indent="0">
              <a:buNone/>
            </a:pPr>
            <a:endParaRPr lang="fi" sz="2200" b="1" u="sng"/>
          </a:p>
          <a:p>
            <a:pPr marL="0" indent="0">
              <a:buNone/>
            </a:pPr>
            <a:endParaRPr lang="fi" sz="2200" b="1" u="sng"/>
          </a:p>
          <a:p>
            <a:endParaRPr lang="en-US" sz="2200"/>
          </a:p>
        </p:txBody>
      </p:sp>
      <p:pic>
        <p:nvPicPr>
          <p:cNvPr id="7" name="Picture 6" descr="A black screen with text on it&#10;&#10;Description automatically generated">
            <a:extLst>
              <a:ext uri="{FF2B5EF4-FFF2-40B4-BE49-F238E27FC236}">
                <a16:creationId xmlns:a16="http://schemas.microsoft.com/office/drawing/2014/main" id="{019F5980-1734-96D5-E3B7-35302D421C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4197" y="5206752"/>
            <a:ext cx="7060557" cy="1286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0098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EFA783-3E3A-735C-1FF4-75EB0A6AEF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fi-FI" sz="5400">
                <a:latin typeface="Impact" panose="020B0806030902050204" pitchFamily="34" charset="0"/>
                <a:ea typeface="+mj-lt"/>
                <a:cs typeface="+mj-lt"/>
              </a:rPr>
              <a:t>DATAN ESIKÄSITTELY - BINS&amp;OUTLIERS</a:t>
            </a:r>
            <a:endParaRPr lang="fi" sz="5400">
              <a:latin typeface="Impact" panose="020B0806030902050204" pitchFamily="34" charset="0"/>
              <a:ea typeface="+mj-lt"/>
              <a:cs typeface="+mj-lt"/>
            </a:endParaRP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C0A6E7-D78E-A6D7-5135-7F697F3678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216662" cy="334318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000" b="1">
                <a:latin typeface="Univers" panose="020B0503020202020204" pitchFamily="34" charset="0"/>
                <a:ea typeface="+mn-lt"/>
                <a:cs typeface="+mn-lt"/>
              </a:rPr>
              <a:t>Entity                     Year                  Democracy score      Democracy score Binned</a:t>
            </a:r>
            <a:endParaRPr lang="en-US" sz="2000" b="1">
              <a:latin typeface="Univers" panose="020B0503020202020204" pitchFamily="34" charset="0"/>
            </a:endParaRPr>
          </a:p>
          <a:p>
            <a:pPr>
              <a:buNone/>
            </a:pPr>
            <a:r>
              <a:rPr lang="en-US" sz="2000">
                <a:latin typeface="Univers" panose="020B0503020202020204" pitchFamily="34" charset="0"/>
                <a:ea typeface="+mn-lt"/>
                <a:cs typeface="+mn-lt"/>
              </a:rPr>
              <a:t>Afghanistan        2022                  0.320000                     Very Low </a:t>
            </a:r>
            <a:endParaRPr lang="en-US" sz="2000">
              <a:latin typeface="Univers" panose="020B0503020202020204" pitchFamily="34" charset="0"/>
            </a:endParaRPr>
          </a:p>
          <a:p>
            <a:pPr>
              <a:buNone/>
            </a:pPr>
            <a:r>
              <a:rPr lang="en-US" sz="2000">
                <a:latin typeface="Univers" panose="020B0503020202020204" pitchFamily="34" charset="0"/>
                <a:ea typeface="+mn-lt"/>
                <a:cs typeface="+mn-lt"/>
              </a:rPr>
              <a:t>Afghanistan        2021                  0.320000                     Very Low</a:t>
            </a:r>
            <a:endParaRPr lang="en-US" sz="2000">
              <a:latin typeface="Univers" panose="020B0503020202020204" pitchFamily="34" charset="0"/>
            </a:endParaRPr>
          </a:p>
          <a:p>
            <a:pPr>
              <a:buNone/>
            </a:pPr>
            <a:endParaRPr lang="en-US" sz="2000">
              <a:latin typeface="Univers" panose="020B0503020202020204" pitchFamily="34" charset="0"/>
            </a:endParaRPr>
          </a:p>
          <a:p>
            <a:pPr>
              <a:buNone/>
            </a:pPr>
            <a:r>
              <a:rPr lang="en-US" sz="2000">
                <a:latin typeface="Univers" panose="020B0503020202020204" pitchFamily="34" charset="0"/>
                <a:ea typeface="+mn-lt"/>
                <a:cs typeface="+mn-lt"/>
              </a:rPr>
              <a:t>Norway                  2015                  9.930000                     Very High</a:t>
            </a:r>
            <a:endParaRPr lang="en-US" sz="2000">
              <a:latin typeface="Univers" panose="020B0503020202020204" pitchFamily="34" charset="0"/>
            </a:endParaRPr>
          </a:p>
          <a:p>
            <a:pPr>
              <a:buNone/>
            </a:pPr>
            <a:r>
              <a:rPr lang="en-US" sz="2000">
                <a:latin typeface="Univers" panose="020B0503020202020204" pitchFamily="34" charset="0"/>
                <a:ea typeface="+mn-lt"/>
                <a:cs typeface="+mn-lt"/>
              </a:rPr>
              <a:t>Norway                  2016                  9.930000                     Very High</a:t>
            </a:r>
            <a:endParaRPr lang="en-US" sz="2000">
              <a:latin typeface="Univers" panose="020B0503020202020204" pitchFamily="34" charset="0"/>
            </a:endParaRPr>
          </a:p>
          <a:p>
            <a:pPr marL="0" indent="0">
              <a:buNone/>
            </a:pPr>
            <a:endParaRPr lang="en-US" sz="2200"/>
          </a:p>
        </p:txBody>
      </p:sp>
      <p:pic>
        <p:nvPicPr>
          <p:cNvPr id="4" name="Picture 3" descr="A computer screen shot of text&#10;&#10;Description automatically generated">
            <a:extLst>
              <a:ext uri="{FF2B5EF4-FFF2-40B4-BE49-F238E27FC236}">
                <a16:creationId xmlns:a16="http://schemas.microsoft.com/office/drawing/2014/main" id="{F0E79861-5299-63D1-FE39-75C3859E78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3876" y="4706194"/>
            <a:ext cx="9601200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0748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A867D5-257D-1804-31CB-6B691B6699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fi-FI" sz="5400">
                <a:latin typeface="Impact" panose="020B0806030902050204" pitchFamily="34" charset="0"/>
                <a:ea typeface="+mj-lt"/>
                <a:cs typeface="+mj-lt"/>
              </a:rPr>
              <a:t>DATAN ESIKÄSITTELY - KORJAAMINEN</a:t>
            </a:r>
            <a:endParaRPr lang="en-US" sz="5400">
              <a:latin typeface="Impact" panose="020B0806030902050204" pitchFamily="34" charset="0"/>
            </a:endParaRP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raph of different colored circles&#10;&#10;Description automatically generated">
            <a:extLst>
              <a:ext uri="{FF2B5EF4-FFF2-40B4-BE49-F238E27FC236}">
                <a16:creationId xmlns:a16="http://schemas.microsoft.com/office/drawing/2014/main" id="{B315438C-88DD-03A5-637A-E58BEF5183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" y="1824038"/>
            <a:ext cx="7639958" cy="5031468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B827EA0-3689-CCB3-0060-F2DC52F28B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45399" y="1818368"/>
            <a:ext cx="4376058" cy="5040766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None/>
            </a:pPr>
            <a:endParaRPr lang="en-US"/>
          </a:p>
          <a:p>
            <a:pPr>
              <a:buNone/>
            </a:pPr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72B2823-376A-834F-5B0C-35842D5D73DB}"/>
              </a:ext>
            </a:extLst>
          </p:cNvPr>
          <p:cNvSpPr txBox="1"/>
          <p:nvPr/>
        </p:nvSpPr>
        <p:spPr>
          <a:xfrm>
            <a:off x="7728857" y="1915885"/>
            <a:ext cx="4288971" cy="386259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err="1">
                <a:latin typeface="Univers" panose="020B0503020202020204" pitchFamily="34" charset="0"/>
              </a:rPr>
              <a:t>Osa</a:t>
            </a:r>
            <a:r>
              <a:rPr lang="en-US" b="1">
                <a:latin typeface="Univers" panose="020B0503020202020204" pitchFamily="34" charset="0"/>
              </a:rPr>
              <a:t> </a:t>
            </a:r>
            <a:r>
              <a:rPr lang="en-US" b="1" err="1">
                <a:latin typeface="Univers" panose="020B0503020202020204" pitchFamily="34" charset="0"/>
              </a:rPr>
              <a:t>datasta</a:t>
            </a:r>
            <a:r>
              <a:rPr lang="en-US" b="1">
                <a:latin typeface="Univers" panose="020B0503020202020204" pitchFamily="34" charset="0"/>
              </a:rPr>
              <a:t> on </a:t>
            </a:r>
            <a:r>
              <a:rPr lang="en-US" b="1" err="1">
                <a:latin typeface="Univers" panose="020B0503020202020204" pitchFamily="34" charset="0"/>
              </a:rPr>
              <a:t>epäilyttävää</a:t>
            </a:r>
            <a:r>
              <a:rPr lang="en-US" b="1">
                <a:latin typeface="Univers" panose="020B0503020202020204" pitchFamily="34" charset="0"/>
              </a:rPr>
              <a:t>. </a:t>
            </a:r>
            <a:endParaRPr lang="en-US">
              <a:latin typeface="Univers" panose="020B0503020202020204" pitchFamily="34" charset="0"/>
            </a:endParaRPr>
          </a:p>
          <a:p>
            <a:r>
              <a:rPr lang="en-US" b="1" err="1">
                <a:latin typeface="Univers" panose="020B0503020202020204" pitchFamily="34" charset="0"/>
              </a:rPr>
              <a:t>Miten</a:t>
            </a:r>
            <a:r>
              <a:rPr lang="en-US" b="1">
                <a:latin typeface="Univers" panose="020B0503020202020204" pitchFamily="34" charset="0"/>
              </a:rPr>
              <a:t> </a:t>
            </a:r>
            <a:r>
              <a:rPr lang="en-US" b="1" err="1">
                <a:latin typeface="Univers" panose="020B0503020202020204" pitchFamily="34" charset="0"/>
              </a:rPr>
              <a:t>toimitaan</a:t>
            </a:r>
            <a:r>
              <a:rPr lang="en-US" b="1">
                <a:latin typeface="Univers" panose="020B0503020202020204" pitchFamily="34" charset="0"/>
              </a:rPr>
              <a:t>?</a:t>
            </a:r>
          </a:p>
          <a:p>
            <a:endParaRPr lang="en-US">
              <a:latin typeface="Univers" panose="020B0503020202020204" pitchFamily="34" charset="0"/>
              <a:ea typeface="+mn-lt"/>
              <a:cs typeface="+mn-lt"/>
            </a:endParaRPr>
          </a:p>
          <a:p>
            <a:r>
              <a:rPr lang="fi" sz="1700" u="sng">
                <a:latin typeface="Univers" panose="020B0503020202020204" pitchFamily="34" charset="0"/>
                <a:ea typeface="+mn-lt"/>
                <a:cs typeface="+mn-lt"/>
              </a:rPr>
              <a:t>Datan poistaminen</a:t>
            </a:r>
            <a:endParaRPr lang="en-US" sz="1700" u="sng">
              <a:latin typeface="Univers" panose="020B0503020202020204" pitchFamily="34" charset="0"/>
            </a:endParaRPr>
          </a:p>
          <a:p>
            <a:pPr marL="285750" indent="-285750">
              <a:buFont typeface="Calibri"/>
              <a:buChar char="-"/>
            </a:pPr>
            <a:r>
              <a:rPr lang="fi" sz="1700">
                <a:latin typeface="Univers" panose="020B0503020202020204" pitchFamily="34" charset="0"/>
                <a:ea typeface="+mn-lt"/>
                <a:cs typeface="+mn-lt"/>
              </a:rPr>
              <a:t>Pohjois-Korean osuus vain 0,0039%.</a:t>
            </a:r>
          </a:p>
          <a:p>
            <a:endParaRPr lang="fi" u="sng">
              <a:latin typeface="Univers" panose="020B0503020202020204" pitchFamily="34" charset="0"/>
              <a:ea typeface="+mn-lt"/>
              <a:cs typeface="+mn-lt"/>
            </a:endParaRPr>
          </a:p>
          <a:p>
            <a:r>
              <a:rPr lang="fi" sz="1700" u="sng">
                <a:latin typeface="Univers" panose="020B0503020202020204" pitchFamily="34" charset="0"/>
                <a:ea typeface="+mn-lt"/>
                <a:cs typeface="+mn-lt"/>
              </a:rPr>
              <a:t>Datan arvojen muuttaminen keskiarvoksi</a:t>
            </a:r>
            <a:endParaRPr lang="fi" sz="1700" u="sng">
              <a:latin typeface="Univers" panose="020B0503020202020204" pitchFamily="34" charset="0"/>
            </a:endParaRPr>
          </a:p>
          <a:p>
            <a:pPr marL="285750" indent="-285750">
              <a:buFont typeface="Calibri"/>
              <a:buChar char="-"/>
            </a:pPr>
            <a:r>
              <a:rPr lang="fi" sz="1700">
                <a:latin typeface="Univers" panose="020B0503020202020204" pitchFamily="34" charset="0"/>
                <a:ea typeface="+mn-lt"/>
                <a:cs typeface="+mn-lt"/>
              </a:rPr>
              <a:t>Keskiarvo ~ 5.5.</a:t>
            </a:r>
            <a:endParaRPr lang="fi" sz="1700">
              <a:solidFill>
                <a:srgbClr val="CCCCCC"/>
              </a:solidFill>
              <a:latin typeface="Univers" panose="020B0503020202020204" pitchFamily="34" charset="0"/>
              <a:ea typeface="+mn-lt"/>
              <a:cs typeface="+mn-lt"/>
            </a:endParaRPr>
          </a:p>
          <a:p>
            <a:pPr marL="285750" indent="-285750">
              <a:buFont typeface="Calibri"/>
              <a:buChar char="-"/>
            </a:pPr>
            <a:endParaRPr lang="fi" sz="1700">
              <a:latin typeface="Univers" panose="020B0503020202020204" pitchFamily="34" charset="0"/>
              <a:ea typeface="+mn-lt"/>
              <a:cs typeface="+mn-lt"/>
            </a:endParaRPr>
          </a:p>
          <a:p>
            <a:r>
              <a:rPr lang="fi" sz="1700" u="sng">
                <a:latin typeface="Univers" panose="020B0503020202020204" pitchFamily="34" charset="0"/>
                <a:ea typeface="+mn-lt"/>
                <a:cs typeface="+mn-lt"/>
              </a:rPr>
              <a:t>Datan arvojen eriyttäminen</a:t>
            </a:r>
            <a:endParaRPr lang="fi" sz="1700">
              <a:ea typeface="+mn-lt"/>
              <a:cs typeface="+mn-lt"/>
            </a:endParaRP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51438FD-8764-C93A-77CE-30010DCC4A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2088" y="5047116"/>
            <a:ext cx="4282167" cy="341539"/>
          </a:xfrm>
          <a:prstGeom prst="rect">
            <a:avLst/>
          </a:prstGeom>
        </p:spPr>
      </p:pic>
      <p:sp>
        <p:nvSpPr>
          <p:cNvPr id="3" name="Tekstiruutu 2">
            <a:extLst>
              <a:ext uri="{FF2B5EF4-FFF2-40B4-BE49-F238E27FC236}">
                <a16:creationId xmlns:a16="http://schemas.microsoft.com/office/drawing/2014/main" id="{0520A5B8-BD0F-8CC4-6D28-D14BB1DD26BA}"/>
              </a:ext>
            </a:extLst>
          </p:cNvPr>
          <p:cNvSpPr txBox="1"/>
          <p:nvPr/>
        </p:nvSpPr>
        <p:spPr>
          <a:xfrm>
            <a:off x="7730558" y="5388655"/>
            <a:ext cx="4205740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" sz="1700" u="sng">
                <a:latin typeface="Univers" panose="020B0503020202020204" pitchFamily="34" charset="0"/>
                <a:ea typeface="+mn-lt"/>
                <a:cs typeface="+mn-lt"/>
              </a:rPr>
              <a:t>Datan arvojen muuttaminen tunnetuksi arvoksi</a:t>
            </a:r>
            <a:endParaRPr lang="en-US" sz="1700" u="sng">
              <a:latin typeface="Univers" panose="020B0503020202020204" pitchFamily="34" charset="0"/>
            </a:endParaRPr>
          </a:p>
          <a:p>
            <a:pPr marL="285750" indent="-285750">
              <a:buFont typeface="Calibri"/>
              <a:buChar char="-"/>
            </a:pPr>
            <a:r>
              <a:rPr lang="fi" sz="1700">
                <a:latin typeface="Univers" panose="020B0503020202020204" pitchFamily="34" charset="0"/>
              </a:rPr>
              <a:t>Dataa on manipuloitu. Palautetaan aiemmat arvot.</a:t>
            </a:r>
          </a:p>
          <a:p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737493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6FACB3C-9069-4791-BC5C-0DB7CD19B8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1F2038E-D777-4B76-81DD-DD13EE91B9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FF655A-E2DC-97CB-741F-2852818ED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329" y="795698"/>
            <a:ext cx="5027587" cy="145405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kern="1200">
                <a:latin typeface="Impact" panose="020B0806030902050204" pitchFamily="34" charset="0"/>
              </a:rPr>
              <a:t>PERUSTILASTOT (</a:t>
            </a:r>
            <a:r>
              <a:rPr lang="en-US" sz="3600">
                <a:latin typeface="Impact" panose="020B0806030902050204" pitchFamily="34" charset="0"/>
              </a:rPr>
              <a:t>NumPy</a:t>
            </a:r>
            <a:r>
              <a:rPr lang="en-US" sz="3600" kern="1200">
                <a:latin typeface="Impact" panose="020B0806030902050204" pitchFamily="34" charset="0"/>
              </a:rPr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969278-CF7A-01A6-0523-027638E9FDFA}"/>
              </a:ext>
            </a:extLst>
          </p:cNvPr>
          <p:cNvSpPr txBox="1"/>
          <p:nvPr/>
        </p:nvSpPr>
        <p:spPr>
          <a:xfrm>
            <a:off x="456330" y="2443454"/>
            <a:ext cx="5114291" cy="3331705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2"/>
                </a:solidFill>
                <a:latin typeface="Univers" panose="020B0503020202020204" pitchFamily="34" charset="0"/>
              </a:rPr>
              <a:t>Mean of Democracy Score: ~ 5.48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2"/>
                </a:solidFill>
                <a:latin typeface="Univers" panose="020B0503020202020204" pitchFamily="34" charset="0"/>
              </a:rPr>
              <a:t>Median of Democracy Score: 5.76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2"/>
                </a:solidFill>
                <a:latin typeface="Univers" panose="020B0503020202020204" pitchFamily="34" charset="0"/>
              </a:rPr>
              <a:t>Standard Deviation of Democracy Score: ~ 2.21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2"/>
                </a:solidFill>
                <a:latin typeface="Univers" panose="020B0503020202020204" pitchFamily="34" charset="0"/>
              </a:rPr>
              <a:t>Variance of Democracy Score: ~ 4.90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2"/>
                </a:solidFill>
                <a:latin typeface="Univers" panose="020B0503020202020204" pitchFamily="34" charset="0"/>
              </a:rPr>
              <a:t>Minimum Democracy Score: 0.32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2"/>
                </a:solidFill>
                <a:latin typeface="Univers" panose="020B0503020202020204" pitchFamily="34" charset="0"/>
              </a:rPr>
              <a:t>Maximum Democracy Score: 9.93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2"/>
                </a:solidFill>
                <a:latin typeface="Univers" panose="020B0503020202020204" pitchFamily="34" charset="0"/>
              </a:rPr>
              <a:t>Sum of Democracy Scores: ~ 14628.8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2"/>
                </a:solidFill>
                <a:latin typeface="Univers" panose="020B0503020202020204" pitchFamily="34" charset="0"/>
              </a:rPr>
              <a:t>Product of Democracy Scores: inf (too high for float number)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>
              <a:solidFill>
                <a:schemeClr val="tx2"/>
              </a:solidFill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D354807-230F-4402-B1B9-F733A8F1F1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818240" y="-16714"/>
            <a:ext cx="6373761" cy="6874714"/>
            <a:chOff x="5818240" y="-1"/>
            <a:chExt cx="6373761" cy="687471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F5A6F4A-CE87-4D5C-9382-8167967CE8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18240" y="-1"/>
              <a:ext cx="6373761" cy="6874714"/>
            </a:xfrm>
            <a:custGeom>
              <a:avLst/>
              <a:gdLst>
                <a:gd name="connsiteX0" fmla="*/ 6373761 w 6373761"/>
                <a:gd name="connsiteY0" fmla="*/ 5771297 h 6874714"/>
                <a:gd name="connsiteX1" fmla="*/ 6373761 w 6373761"/>
                <a:gd name="connsiteY1" fmla="*/ 6247960 h 6874714"/>
                <a:gd name="connsiteX2" fmla="*/ 6235932 w 6373761"/>
                <a:gd name="connsiteY2" fmla="*/ 6361930 h 6874714"/>
                <a:gd name="connsiteX3" fmla="*/ 5960375 w 6373761"/>
                <a:gd name="connsiteY3" fmla="*/ 6587489 h 6874714"/>
                <a:gd name="connsiteX4" fmla="*/ 5822907 w 6373761"/>
                <a:gd name="connsiteY4" fmla="*/ 6701871 h 6874714"/>
                <a:gd name="connsiteX5" fmla="*/ 5681115 w 6373761"/>
                <a:gd name="connsiteY5" fmla="*/ 6816896 h 6874714"/>
                <a:gd name="connsiteX6" fmla="*/ 5604096 w 6373761"/>
                <a:gd name="connsiteY6" fmla="*/ 6874714 h 6874714"/>
                <a:gd name="connsiteX7" fmla="*/ 4878485 w 6373761"/>
                <a:gd name="connsiteY7" fmla="*/ 6874714 h 6874714"/>
                <a:gd name="connsiteX8" fmla="*/ 5006014 w 6373761"/>
                <a:gd name="connsiteY8" fmla="*/ 6800200 h 6874714"/>
                <a:gd name="connsiteX9" fmla="*/ 5149855 w 6373761"/>
                <a:gd name="connsiteY9" fmla="*/ 6707667 h 6874714"/>
                <a:gd name="connsiteX10" fmla="*/ 5431866 w 6373761"/>
                <a:gd name="connsiteY10" fmla="*/ 6506210 h 6874714"/>
                <a:gd name="connsiteX11" fmla="*/ 5571036 w 6373761"/>
                <a:gd name="connsiteY11" fmla="*/ 6399557 h 6874714"/>
                <a:gd name="connsiteX12" fmla="*/ 5711649 w 6373761"/>
                <a:gd name="connsiteY12" fmla="*/ 6288912 h 6874714"/>
                <a:gd name="connsiteX13" fmla="*/ 6276589 w 6373761"/>
                <a:gd name="connsiteY13" fmla="*/ 5852379 h 6874714"/>
                <a:gd name="connsiteX14" fmla="*/ 3975975 w 6373761"/>
                <a:gd name="connsiteY14" fmla="*/ 263 h 6874714"/>
                <a:gd name="connsiteX15" fmla="*/ 4350473 w 6373761"/>
                <a:gd name="connsiteY15" fmla="*/ 24963 h 6874714"/>
                <a:gd name="connsiteX16" fmla="*/ 5077909 w 6373761"/>
                <a:gd name="connsiteY16" fmla="*/ 189450 h 6874714"/>
                <a:gd name="connsiteX17" fmla="*/ 5746507 w 6373761"/>
                <a:gd name="connsiteY17" fmla="*/ 505804 h 6874714"/>
                <a:gd name="connsiteX18" fmla="*/ 6322456 w 6373761"/>
                <a:gd name="connsiteY18" fmla="*/ 956633 h 6874714"/>
                <a:gd name="connsiteX19" fmla="*/ 6373761 w 6373761"/>
                <a:gd name="connsiteY19" fmla="*/ 1011863 h 6874714"/>
                <a:gd name="connsiteX20" fmla="*/ 6373761 w 6373761"/>
                <a:gd name="connsiteY20" fmla="*/ 1185075 h 6874714"/>
                <a:gd name="connsiteX21" fmla="*/ 6359489 w 6373761"/>
                <a:gd name="connsiteY21" fmla="*/ 1169497 h 6874714"/>
                <a:gd name="connsiteX22" fmla="*/ 6233869 w 6373761"/>
                <a:gd name="connsiteY22" fmla="*/ 1047442 h 6874714"/>
                <a:gd name="connsiteX23" fmla="*/ 5961423 w 6373761"/>
                <a:gd name="connsiteY23" fmla="*/ 827953 h 6874714"/>
                <a:gd name="connsiteX24" fmla="*/ 5663555 w 6373761"/>
                <a:gd name="connsiteY24" fmla="*/ 645304 h 6874714"/>
                <a:gd name="connsiteX25" fmla="*/ 5013827 w 6373761"/>
                <a:gd name="connsiteY25" fmla="*/ 397863 h 6874714"/>
                <a:gd name="connsiteX26" fmla="*/ 4327409 w 6373761"/>
                <a:gd name="connsiteY26" fmla="*/ 302545 h 6874714"/>
                <a:gd name="connsiteX27" fmla="*/ 3639939 w 6373761"/>
                <a:gd name="connsiteY27" fmla="*/ 338868 h 6874714"/>
                <a:gd name="connsiteX28" fmla="*/ 3302495 w 6373761"/>
                <a:gd name="connsiteY28" fmla="*/ 403659 h 6874714"/>
                <a:gd name="connsiteX29" fmla="*/ 2971604 w 6373761"/>
                <a:gd name="connsiteY29" fmla="*/ 496273 h 6874714"/>
                <a:gd name="connsiteX30" fmla="*/ 2648706 w 6373761"/>
                <a:gd name="connsiteY30" fmla="*/ 614389 h 6874714"/>
                <a:gd name="connsiteX31" fmla="*/ 2335374 w 6373761"/>
                <a:gd name="connsiteY31" fmla="*/ 757109 h 6874714"/>
                <a:gd name="connsiteX32" fmla="*/ 1741342 w 6373761"/>
                <a:gd name="connsiteY32" fmla="*/ 1107725 h 6874714"/>
                <a:gd name="connsiteX33" fmla="*/ 1600861 w 6373761"/>
                <a:gd name="connsiteY33" fmla="*/ 1208710 h 6874714"/>
                <a:gd name="connsiteX34" fmla="*/ 1531799 w 6373761"/>
                <a:gd name="connsiteY34" fmla="*/ 1260879 h 6874714"/>
                <a:gd name="connsiteX35" fmla="*/ 1463655 w 6373761"/>
                <a:gd name="connsiteY35" fmla="*/ 1314333 h 6874714"/>
                <a:gd name="connsiteX36" fmla="*/ 1200777 w 6373761"/>
                <a:gd name="connsiteY36" fmla="*/ 1541166 h 6874714"/>
                <a:gd name="connsiteX37" fmla="*/ 731501 w 6373761"/>
                <a:gd name="connsiteY37" fmla="*/ 2055754 h 6874714"/>
                <a:gd name="connsiteX38" fmla="*/ 531393 w 6373761"/>
                <a:gd name="connsiteY38" fmla="*/ 2342739 h 6874714"/>
                <a:gd name="connsiteX39" fmla="*/ 361033 w 6373761"/>
                <a:gd name="connsiteY39" fmla="*/ 2649046 h 6874714"/>
                <a:gd name="connsiteX40" fmla="*/ 323292 w 6373761"/>
                <a:gd name="connsiteY40" fmla="*/ 2728263 h 6874714"/>
                <a:gd name="connsiteX41" fmla="*/ 304945 w 6373761"/>
                <a:gd name="connsiteY41" fmla="*/ 2768193 h 6874714"/>
                <a:gd name="connsiteX42" fmla="*/ 287516 w 6373761"/>
                <a:gd name="connsiteY42" fmla="*/ 2808510 h 6874714"/>
                <a:gd name="connsiteX43" fmla="*/ 254230 w 6373761"/>
                <a:gd name="connsiteY43" fmla="*/ 2889788 h 6874714"/>
                <a:gd name="connsiteX44" fmla="*/ 223042 w 6373761"/>
                <a:gd name="connsiteY44" fmla="*/ 2971968 h 6874714"/>
                <a:gd name="connsiteX45" fmla="*/ 121611 w 6373761"/>
                <a:gd name="connsiteY45" fmla="*/ 3308544 h 6874714"/>
                <a:gd name="connsiteX46" fmla="*/ 39314 w 6373761"/>
                <a:gd name="connsiteY46" fmla="*/ 4005912 h 6874714"/>
                <a:gd name="connsiteX47" fmla="*/ 73910 w 6373761"/>
                <a:gd name="connsiteY47" fmla="*/ 4354081 h 6874714"/>
                <a:gd name="connsiteX48" fmla="*/ 179534 w 6373761"/>
                <a:gd name="connsiteY48" fmla="*/ 4687050 h 6874714"/>
                <a:gd name="connsiteX49" fmla="*/ 215964 w 6373761"/>
                <a:gd name="connsiteY49" fmla="*/ 4766654 h 6874714"/>
                <a:gd name="connsiteX50" fmla="*/ 256457 w 6373761"/>
                <a:gd name="connsiteY50" fmla="*/ 4844455 h 6874714"/>
                <a:gd name="connsiteX51" fmla="*/ 346225 w 6373761"/>
                <a:gd name="connsiteY51" fmla="*/ 4995290 h 6874714"/>
                <a:gd name="connsiteX52" fmla="*/ 445296 w 6373761"/>
                <a:gd name="connsiteY52" fmla="*/ 5140971 h 6874714"/>
                <a:gd name="connsiteX53" fmla="*/ 551443 w 6373761"/>
                <a:gd name="connsiteY53" fmla="*/ 5282531 h 6874714"/>
                <a:gd name="connsiteX54" fmla="*/ 772387 w 6373761"/>
                <a:gd name="connsiteY54" fmla="*/ 5562561 h 6874714"/>
                <a:gd name="connsiteX55" fmla="*/ 882858 w 6373761"/>
                <a:gd name="connsiteY55" fmla="*/ 5704507 h 6874714"/>
                <a:gd name="connsiteX56" fmla="*/ 990316 w 6373761"/>
                <a:gd name="connsiteY56" fmla="*/ 5848258 h 6874714"/>
                <a:gd name="connsiteX57" fmla="*/ 1097774 w 6373761"/>
                <a:gd name="connsiteY57" fmla="*/ 5987114 h 6874714"/>
                <a:gd name="connsiteX58" fmla="*/ 1210080 w 6373761"/>
                <a:gd name="connsiteY58" fmla="*/ 6121203 h 6874714"/>
                <a:gd name="connsiteX59" fmla="*/ 1448192 w 6373761"/>
                <a:gd name="connsiteY59" fmla="*/ 6374054 h 6874714"/>
                <a:gd name="connsiteX60" fmla="*/ 1982991 w 6373761"/>
                <a:gd name="connsiteY60" fmla="*/ 6796158 h 6874714"/>
                <a:gd name="connsiteX61" fmla="*/ 2118475 w 6373761"/>
                <a:gd name="connsiteY61" fmla="*/ 6874714 h 6874714"/>
                <a:gd name="connsiteX62" fmla="*/ 1569874 w 6373761"/>
                <a:gd name="connsiteY62" fmla="*/ 6874714 h 6874714"/>
                <a:gd name="connsiteX63" fmla="*/ 1507802 w 6373761"/>
                <a:gd name="connsiteY63" fmla="*/ 6817815 h 6874714"/>
                <a:gd name="connsiteX64" fmla="*/ 1256865 w 6373761"/>
                <a:gd name="connsiteY64" fmla="*/ 6543437 h 6874714"/>
                <a:gd name="connsiteX65" fmla="*/ 1038410 w 6373761"/>
                <a:gd name="connsiteY65" fmla="*/ 6248722 h 6874714"/>
                <a:gd name="connsiteX66" fmla="*/ 845380 w 6373761"/>
                <a:gd name="connsiteY66" fmla="*/ 5941386 h 6874714"/>
                <a:gd name="connsiteX67" fmla="*/ 755351 w 6373761"/>
                <a:gd name="connsiteY67" fmla="*/ 5788877 h 6874714"/>
                <a:gd name="connsiteX68" fmla="*/ 661784 w 6373761"/>
                <a:gd name="connsiteY68" fmla="*/ 5638944 h 6874714"/>
                <a:gd name="connsiteX69" fmla="*/ 466525 w 6373761"/>
                <a:gd name="connsiteY69" fmla="*/ 5340366 h 6874714"/>
                <a:gd name="connsiteX70" fmla="*/ 370992 w 6373761"/>
                <a:gd name="connsiteY70" fmla="*/ 5188502 h 6874714"/>
                <a:gd name="connsiteX71" fmla="*/ 280046 w 6373761"/>
                <a:gd name="connsiteY71" fmla="*/ 5033287 h 6874714"/>
                <a:gd name="connsiteX72" fmla="*/ 126853 w 6373761"/>
                <a:gd name="connsiteY72" fmla="*/ 4707660 h 6874714"/>
                <a:gd name="connsiteX73" fmla="*/ 30272 w 6373761"/>
                <a:gd name="connsiteY73" fmla="*/ 4362068 h 6874714"/>
                <a:gd name="connsiteX74" fmla="*/ 0 w 6373761"/>
                <a:gd name="connsiteY74" fmla="*/ 4005912 h 6874714"/>
                <a:gd name="connsiteX75" fmla="*/ 270480 w 6373761"/>
                <a:gd name="connsiteY75" fmla="*/ 2610532 h 6874714"/>
                <a:gd name="connsiteX76" fmla="*/ 415942 w 6373761"/>
                <a:gd name="connsiteY76" fmla="*/ 2280526 h 6874714"/>
                <a:gd name="connsiteX77" fmla="*/ 590102 w 6373761"/>
                <a:gd name="connsiteY77" fmla="*/ 1962626 h 6874714"/>
                <a:gd name="connsiteX78" fmla="*/ 1020719 w 6373761"/>
                <a:gd name="connsiteY78" fmla="*/ 1373070 h 6874714"/>
                <a:gd name="connsiteX79" fmla="*/ 1275080 w 6373761"/>
                <a:gd name="connsiteY79" fmla="*/ 1107081 h 6874714"/>
                <a:gd name="connsiteX80" fmla="*/ 1342437 w 6373761"/>
                <a:gd name="connsiteY80" fmla="*/ 1043965 h 6874714"/>
                <a:gd name="connsiteX81" fmla="*/ 1411106 w 6373761"/>
                <a:gd name="connsiteY81" fmla="*/ 982138 h 6874714"/>
                <a:gd name="connsiteX82" fmla="*/ 1553029 w 6373761"/>
                <a:gd name="connsiteY82" fmla="*/ 863376 h 6874714"/>
                <a:gd name="connsiteX83" fmla="*/ 2173401 w 6373761"/>
                <a:gd name="connsiteY83" fmla="*/ 454409 h 6874714"/>
                <a:gd name="connsiteX84" fmla="*/ 3599708 w 6373761"/>
                <a:gd name="connsiteY84" fmla="*/ 16332 h 6874714"/>
                <a:gd name="connsiteX85" fmla="*/ 3975975 w 6373761"/>
                <a:gd name="connsiteY85" fmla="*/ 263 h 6874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6373761" h="6874714">
                  <a:moveTo>
                    <a:pt x="6373761" y="5771297"/>
                  </a:moveTo>
                  <a:lnTo>
                    <a:pt x="6373761" y="6247960"/>
                  </a:lnTo>
                  <a:lnTo>
                    <a:pt x="6235932" y="6361930"/>
                  </a:lnTo>
                  <a:cubicBezTo>
                    <a:pt x="6143250" y="6437460"/>
                    <a:pt x="6051059" y="6512200"/>
                    <a:pt x="5960375" y="6587489"/>
                  </a:cubicBezTo>
                  <a:lnTo>
                    <a:pt x="5822907" y="6701871"/>
                  </a:lnTo>
                  <a:cubicBezTo>
                    <a:pt x="5776123" y="6740385"/>
                    <a:pt x="5729079" y="6778899"/>
                    <a:pt x="5681115" y="6816896"/>
                  </a:cubicBezTo>
                  <a:lnTo>
                    <a:pt x="5604096" y="6874714"/>
                  </a:lnTo>
                  <a:lnTo>
                    <a:pt x="4878485" y="6874714"/>
                  </a:lnTo>
                  <a:lnTo>
                    <a:pt x="5006014" y="6800200"/>
                  </a:lnTo>
                  <a:cubicBezTo>
                    <a:pt x="5054354" y="6770429"/>
                    <a:pt x="5102285" y="6739483"/>
                    <a:pt x="5149855" y="6707667"/>
                  </a:cubicBezTo>
                  <a:cubicBezTo>
                    <a:pt x="5244993" y="6643906"/>
                    <a:pt x="5338561" y="6576025"/>
                    <a:pt x="5431866" y="6506210"/>
                  </a:cubicBezTo>
                  <a:cubicBezTo>
                    <a:pt x="5478386" y="6471304"/>
                    <a:pt x="5524777" y="6435495"/>
                    <a:pt x="5571036" y="6399557"/>
                  </a:cubicBezTo>
                  <a:lnTo>
                    <a:pt x="5711649" y="6288912"/>
                  </a:lnTo>
                  <a:cubicBezTo>
                    <a:pt x="5902059" y="6140395"/>
                    <a:pt x="6093257" y="5998320"/>
                    <a:pt x="6276589" y="5852379"/>
                  </a:cubicBezTo>
                  <a:close/>
                  <a:moveTo>
                    <a:pt x="3975975" y="263"/>
                  </a:moveTo>
                  <a:cubicBezTo>
                    <a:pt x="4101550" y="1809"/>
                    <a:pt x="4226830" y="10149"/>
                    <a:pt x="4350473" y="24963"/>
                  </a:cubicBezTo>
                  <a:cubicBezTo>
                    <a:pt x="4598149" y="54846"/>
                    <a:pt x="4842943" y="108687"/>
                    <a:pt x="5077909" y="189450"/>
                  </a:cubicBezTo>
                  <a:cubicBezTo>
                    <a:pt x="5312876" y="269955"/>
                    <a:pt x="5537357" y="376867"/>
                    <a:pt x="5746507" y="505804"/>
                  </a:cubicBezTo>
                  <a:cubicBezTo>
                    <a:pt x="5955527" y="634999"/>
                    <a:pt x="6148688" y="786864"/>
                    <a:pt x="6322456" y="956633"/>
                  </a:cubicBezTo>
                  <a:lnTo>
                    <a:pt x="6373761" y="1011863"/>
                  </a:lnTo>
                  <a:lnTo>
                    <a:pt x="6373761" y="1185075"/>
                  </a:lnTo>
                  <a:lnTo>
                    <a:pt x="6359489" y="1169497"/>
                  </a:lnTo>
                  <a:cubicBezTo>
                    <a:pt x="6318811" y="1127602"/>
                    <a:pt x="6276917" y="1086890"/>
                    <a:pt x="6233869" y="1047442"/>
                  </a:cubicBezTo>
                  <a:cubicBezTo>
                    <a:pt x="6147509" y="968870"/>
                    <a:pt x="6056431" y="895448"/>
                    <a:pt x="5961423" y="827953"/>
                  </a:cubicBezTo>
                  <a:cubicBezTo>
                    <a:pt x="5865891" y="761102"/>
                    <a:pt x="5766688" y="699403"/>
                    <a:pt x="5663555" y="645304"/>
                  </a:cubicBezTo>
                  <a:cubicBezTo>
                    <a:pt x="5457943" y="535816"/>
                    <a:pt x="5238703" y="453894"/>
                    <a:pt x="5013827" y="397863"/>
                  </a:cubicBezTo>
                  <a:cubicBezTo>
                    <a:pt x="4788953" y="341703"/>
                    <a:pt x="4558442" y="310917"/>
                    <a:pt x="4327409" y="302545"/>
                  </a:cubicBezTo>
                  <a:cubicBezTo>
                    <a:pt x="4096111" y="293012"/>
                    <a:pt x="3867174" y="305893"/>
                    <a:pt x="3639939" y="338868"/>
                  </a:cubicBezTo>
                  <a:cubicBezTo>
                    <a:pt x="3526585" y="355999"/>
                    <a:pt x="3413885" y="377254"/>
                    <a:pt x="3302495" y="403659"/>
                  </a:cubicBezTo>
                  <a:cubicBezTo>
                    <a:pt x="3191107" y="430451"/>
                    <a:pt x="3080634" y="460978"/>
                    <a:pt x="2971604" y="496273"/>
                  </a:cubicBezTo>
                  <a:cubicBezTo>
                    <a:pt x="2862573" y="531437"/>
                    <a:pt x="2754854" y="570852"/>
                    <a:pt x="2648706" y="614389"/>
                  </a:cubicBezTo>
                  <a:cubicBezTo>
                    <a:pt x="2542690" y="658056"/>
                    <a:pt x="2438114" y="705714"/>
                    <a:pt x="2335374" y="757109"/>
                  </a:cubicBezTo>
                  <a:cubicBezTo>
                    <a:pt x="2129894" y="859769"/>
                    <a:pt x="1931228" y="976855"/>
                    <a:pt x="1741342" y="1107725"/>
                  </a:cubicBezTo>
                  <a:cubicBezTo>
                    <a:pt x="1694035" y="1140571"/>
                    <a:pt x="1646858" y="1173933"/>
                    <a:pt x="1600861" y="1208710"/>
                  </a:cubicBezTo>
                  <a:cubicBezTo>
                    <a:pt x="1577535" y="1225713"/>
                    <a:pt x="1554732" y="1243361"/>
                    <a:pt x="1531799" y="1260879"/>
                  </a:cubicBezTo>
                  <a:cubicBezTo>
                    <a:pt x="1508735" y="1278267"/>
                    <a:pt x="1486064" y="1296171"/>
                    <a:pt x="1463655" y="1314333"/>
                  </a:cubicBezTo>
                  <a:cubicBezTo>
                    <a:pt x="1373627" y="1386853"/>
                    <a:pt x="1285564" y="1462077"/>
                    <a:pt x="1200777" y="1541166"/>
                  </a:cubicBezTo>
                  <a:cubicBezTo>
                    <a:pt x="1030810" y="1698827"/>
                    <a:pt x="873161" y="1870785"/>
                    <a:pt x="731501" y="2055754"/>
                  </a:cubicBezTo>
                  <a:cubicBezTo>
                    <a:pt x="660734" y="2148239"/>
                    <a:pt x="593771" y="2243944"/>
                    <a:pt x="531393" y="2342739"/>
                  </a:cubicBezTo>
                  <a:cubicBezTo>
                    <a:pt x="470063" y="2442050"/>
                    <a:pt x="412140" y="2543810"/>
                    <a:pt x="361033" y="2649046"/>
                  </a:cubicBezTo>
                  <a:cubicBezTo>
                    <a:pt x="347798" y="2675194"/>
                    <a:pt x="335479" y="2701728"/>
                    <a:pt x="323292" y="2728263"/>
                  </a:cubicBezTo>
                  <a:lnTo>
                    <a:pt x="304945" y="2768193"/>
                  </a:lnTo>
                  <a:lnTo>
                    <a:pt x="287516" y="2808510"/>
                  </a:lnTo>
                  <a:cubicBezTo>
                    <a:pt x="276115" y="2835432"/>
                    <a:pt x="264583" y="2862352"/>
                    <a:pt x="254230" y="2889788"/>
                  </a:cubicBezTo>
                  <a:cubicBezTo>
                    <a:pt x="243877" y="2917224"/>
                    <a:pt x="232477" y="2944274"/>
                    <a:pt x="223042" y="2971968"/>
                  </a:cubicBezTo>
                  <a:cubicBezTo>
                    <a:pt x="182679" y="3081970"/>
                    <a:pt x="148475" y="3194291"/>
                    <a:pt x="121611" y="3308544"/>
                  </a:cubicBezTo>
                  <a:cubicBezTo>
                    <a:pt x="67096" y="3536534"/>
                    <a:pt x="39183" y="3771224"/>
                    <a:pt x="39314" y="4005912"/>
                  </a:cubicBezTo>
                  <a:cubicBezTo>
                    <a:pt x="39969" y="4122871"/>
                    <a:pt x="51109" y="4239571"/>
                    <a:pt x="73910" y="4354081"/>
                  </a:cubicBezTo>
                  <a:cubicBezTo>
                    <a:pt x="97892" y="4468334"/>
                    <a:pt x="132619" y="4580140"/>
                    <a:pt x="179534" y="4687050"/>
                  </a:cubicBezTo>
                  <a:cubicBezTo>
                    <a:pt x="190673" y="4713972"/>
                    <a:pt x="203647" y="4740249"/>
                    <a:pt x="215964" y="4766654"/>
                  </a:cubicBezTo>
                  <a:cubicBezTo>
                    <a:pt x="229332" y="4792674"/>
                    <a:pt x="242043" y="4818950"/>
                    <a:pt x="256457" y="4844455"/>
                  </a:cubicBezTo>
                  <a:cubicBezTo>
                    <a:pt x="283978" y="4895978"/>
                    <a:pt x="314642" y="4945956"/>
                    <a:pt x="346225" y="4995290"/>
                  </a:cubicBezTo>
                  <a:cubicBezTo>
                    <a:pt x="377676" y="5044752"/>
                    <a:pt x="411355" y="5092926"/>
                    <a:pt x="445296" y="5140971"/>
                  </a:cubicBezTo>
                  <a:cubicBezTo>
                    <a:pt x="479760" y="5188630"/>
                    <a:pt x="515537" y="5235645"/>
                    <a:pt x="551443" y="5282531"/>
                  </a:cubicBezTo>
                  <a:cubicBezTo>
                    <a:pt x="623387" y="5376434"/>
                    <a:pt x="698608" y="5468402"/>
                    <a:pt x="772387" y="5562561"/>
                  </a:cubicBezTo>
                  <a:cubicBezTo>
                    <a:pt x="809472" y="5609448"/>
                    <a:pt x="846428" y="5656719"/>
                    <a:pt x="882858" y="5704507"/>
                  </a:cubicBezTo>
                  <a:cubicBezTo>
                    <a:pt x="919159" y="5751909"/>
                    <a:pt x="955196" y="5802273"/>
                    <a:pt x="990316" y="5848258"/>
                  </a:cubicBezTo>
                  <a:cubicBezTo>
                    <a:pt x="1025175" y="5895402"/>
                    <a:pt x="1061736" y="5941129"/>
                    <a:pt x="1097774" y="5987114"/>
                  </a:cubicBezTo>
                  <a:cubicBezTo>
                    <a:pt x="1134860" y="6032326"/>
                    <a:pt x="1171684" y="6077536"/>
                    <a:pt x="1210080" y="6121203"/>
                  </a:cubicBezTo>
                  <a:cubicBezTo>
                    <a:pt x="1286350" y="6209051"/>
                    <a:pt x="1365632" y="6293677"/>
                    <a:pt x="1448192" y="6374054"/>
                  </a:cubicBezTo>
                  <a:cubicBezTo>
                    <a:pt x="1613572" y="6534420"/>
                    <a:pt x="1792057" y="6677526"/>
                    <a:pt x="1982991" y="6796158"/>
                  </a:cubicBezTo>
                  <a:lnTo>
                    <a:pt x="2118475" y="6874714"/>
                  </a:lnTo>
                  <a:lnTo>
                    <a:pt x="1569874" y="6874714"/>
                  </a:lnTo>
                  <a:lnTo>
                    <a:pt x="1507802" y="6817815"/>
                  </a:lnTo>
                  <a:cubicBezTo>
                    <a:pt x="1418412" y="6730595"/>
                    <a:pt x="1334903" y="6638562"/>
                    <a:pt x="1256865" y="6543437"/>
                  </a:cubicBezTo>
                  <a:cubicBezTo>
                    <a:pt x="1179155" y="6447861"/>
                    <a:pt x="1106817" y="6349194"/>
                    <a:pt x="1038410" y="6248722"/>
                  </a:cubicBezTo>
                  <a:cubicBezTo>
                    <a:pt x="969873" y="6148253"/>
                    <a:pt x="905922" y="6045592"/>
                    <a:pt x="845380" y="5941386"/>
                  </a:cubicBezTo>
                  <a:cubicBezTo>
                    <a:pt x="814453" y="5888704"/>
                    <a:pt x="786147" y="5839370"/>
                    <a:pt x="755351" y="5788877"/>
                  </a:cubicBezTo>
                  <a:cubicBezTo>
                    <a:pt x="724817" y="5738771"/>
                    <a:pt x="693760" y="5688665"/>
                    <a:pt x="661784" y="5638944"/>
                  </a:cubicBezTo>
                  <a:lnTo>
                    <a:pt x="466525" y="5340366"/>
                  </a:lnTo>
                  <a:cubicBezTo>
                    <a:pt x="434156" y="5290131"/>
                    <a:pt x="402181" y="5239639"/>
                    <a:pt x="370992" y="5188502"/>
                  </a:cubicBezTo>
                  <a:cubicBezTo>
                    <a:pt x="339803" y="5137364"/>
                    <a:pt x="308876" y="5086099"/>
                    <a:pt x="280046" y="5033287"/>
                  </a:cubicBezTo>
                  <a:cubicBezTo>
                    <a:pt x="222255" y="4928179"/>
                    <a:pt x="169181" y="4819982"/>
                    <a:pt x="126853" y="4707660"/>
                  </a:cubicBezTo>
                  <a:cubicBezTo>
                    <a:pt x="83739" y="4595725"/>
                    <a:pt x="51764" y="4479670"/>
                    <a:pt x="30272" y="4362068"/>
                  </a:cubicBezTo>
                  <a:cubicBezTo>
                    <a:pt x="9698" y="4244466"/>
                    <a:pt x="0" y="4125060"/>
                    <a:pt x="0" y="4005912"/>
                  </a:cubicBezTo>
                  <a:cubicBezTo>
                    <a:pt x="1704" y="3530867"/>
                    <a:pt x="95140" y="3057110"/>
                    <a:pt x="270480" y="2610532"/>
                  </a:cubicBezTo>
                  <a:cubicBezTo>
                    <a:pt x="314511" y="2498984"/>
                    <a:pt x="362212" y="2388466"/>
                    <a:pt x="415942" y="2280526"/>
                  </a:cubicBezTo>
                  <a:cubicBezTo>
                    <a:pt x="468884" y="2172197"/>
                    <a:pt x="527199" y="2066188"/>
                    <a:pt x="590102" y="1962626"/>
                  </a:cubicBezTo>
                  <a:cubicBezTo>
                    <a:pt x="716037" y="1755631"/>
                    <a:pt x="859794" y="1557653"/>
                    <a:pt x="1020719" y="1373070"/>
                  </a:cubicBezTo>
                  <a:cubicBezTo>
                    <a:pt x="1101575" y="1281101"/>
                    <a:pt x="1185969" y="1191838"/>
                    <a:pt x="1275080" y="1107081"/>
                  </a:cubicBezTo>
                  <a:cubicBezTo>
                    <a:pt x="1297227" y="1085699"/>
                    <a:pt x="1319504" y="1064575"/>
                    <a:pt x="1342437" y="1043965"/>
                  </a:cubicBezTo>
                  <a:cubicBezTo>
                    <a:pt x="1365240" y="1023226"/>
                    <a:pt x="1387648" y="1002102"/>
                    <a:pt x="1411106" y="982138"/>
                  </a:cubicBezTo>
                  <a:cubicBezTo>
                    <a:pt x="1457497" y="941563"/>
                    <a:pt x="1505065" y="902276"/>
                    <a:pt x="1553029" y="863376"/>
                  </a:cubicBezTo>
                  <a:cubicBezTo>
                    <a:pt x="1745798" y="708806"/>
                    <a:pt x="1954030" y="571882"/>
                    <a:pt x="2173401" y="454409"/>
                  </a:cubicBezTo>
                  <a:cubicBezTo>
                    <a:pt x="2612013" y="219334"/>
                    <a:pt x="3099505" y="65666"/>
                    <a:pt x="3599708" y="16332"/>
                  </a:cubicBezTo>
                  <a:cubicBezTo>
                    <a:pt x="3724530" y="3966"/>
                    <a:pt x="3850400" y="-1283"/>
                    <a:pt x="3975975" y="26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1023DD2-2E6F-4419-B404-80F08460BE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65276" y="313387"/>
              <a:ext cx="6326724" cy="6561326"/>
            </a:xfrm>
            <a:custGeom>
              <a:avLst/>
              <a:gdLst>
                <a:gd name="connsiteX0" fmla="*/ 6326724 w 6326724"/>
                <a:gd name="connsiteY0" fmla="*/ 5020808 h 6561326"/>
                <a:gd name="connsiteX1" fmla="*/ 6326724 w 6326724"/>
                <a:gd name="connsiteY1" fmla="*/ 5698632 h 6561326"/>
                <a:gd name="connsiteX2" fmla="*/ 6067438 w 6326724"/>
                <a:gd name="connsiteY2" fmla="*/ 5902509 h 6561326"/>
                <a:gd name="connsiteX3" fmla="*/ 5799974 w 6326724"/>
                <a:gd name="connsiteY3" fmla="*/ 6102017 h 6561326"/>
                <a:gd name="connsiteX4" fmla="*/ 5665258 w 6326724"/>
                <a:gd name="connsiteY4" fmla="*/ 6202100 h 6561326"/>
                <a:gd name="connsiteX5" fmla="*/ 5526873 w 6326724"/>
                <a:gd name="connsiteY5" fmla="*/ 6302828 h 6561326"/>
                <a:gd name="connsiteX6" fmla="*/ 5385080 w 6326724"/>
                <a:gd name="connsiteY6" fmla="*/ 6402268 h 6561326"/>
                <a:gd name="connsiteX7" fmla="*/ 5238833 w 6326724"/>
                <a:gd name="connsiteY7" fmla="*/ 6498875 h 6561326"/>
                <a:gd name="connsiteX8" fmla="*/ 5138040 w 6326724"/>
                <a:gd name="connsiteY8" fmla="*/ 6561326 h 6561326"/>
                <a:gd name="connsiteX9" fmla="*/ 3946072 w 6326724"/>
                <a:gd name="connsiteY9" fmla="*/ 6561326 h 6561326"/>
                <a:gd name="connsiteX10" fmla="*/ 3976009 w 6326724"/>
                <a:gd name="connsiteY10" fmla="*/ 6555242 h 6561326"/>
                <a:gd name="connsiteX11" fmla="*/ 4404855 w 6326724"/>
                <a:gd name="connsiteY11" fmla="*/ 6399048 h 6561326"/>
                <a:gd name="connsiteX12" fmla="*/ 4938868 w 6326724"/>
                <a:gd name="connsiteY12" fmla="*/ 6072132 h 6561326"/>
                <a:gd name="connsiteX13" fmla="*/ 5068342 w 6326724"/>
                <a:gd name="connsiteY13" fmla="*/ 5976042 h 6561326"/>
                <a:gd name="connsiteX14" fmla="*/ 5197816 w 6326724"/>
                <a:gd name="connsiteY14" fmla="*/ 5876730 h 6561326"/>
                <a:gd name="connsiteX15" fmla="*/ 5460039 w 6326724"/>
                <a:gd name="connsiteY15" fmla="*/ 5670637 h 6561326"/>
                <a:gd name="connsiteX16" fmla="*/ 5999033 w 6326724"/>
                <a:gd name="connsiteY16" fmla="*/ 5271718 h 6561326"/>
                <a:gd name="connsiteX17" fmla="*/ 6258766 w 6326724"/>
                <a:gd name="connsiteY17" fmla="*/ 5077603 h 6561326"/>
                <a:gd name="connsiteX18" fmla="*/ 4139342 w 6326724"/>
                <a:gd name="connsiteY18" fmla="*/ 440 h 6561326"/>
                <a:gd name="connsiteX19" fmla="*/ 4315744 w 6326724"/>
                <a:gd name="connsiteY19" fmla="*/ 6808 h 6561326"/>
                <a:gd name="connsiteX20" fmla="*/ 5015400 w 6326724"/>
                <a:gd name="connsiteY20" fmla="*/ 113591 h 6561326"/>
                <a:gd name="connsiteX21" fmla="*/ 5681114 w 6326724"/>
                <a:gd name="connsiteY21" fmla="*/ 361418 h 6561326"/>
                <a:gd name="connsiteX22" fmla="*/ 6270952 w 6326724"/>
                <a:gd name="connsiteY22" fmla="*/ 755441 h 6561326"/>
                <a:gd name="connsiteX23" fmla="*/ 6326724 w 6326724"/>
                <a:gd name="connsiteY23" fmla="*/ 807432 h 6561326"/>
                <a:gd name="connsiteX24" fmla="*/ 6326724 w 6326724"/>
                <a:gd name="connsiteY24" fmla="*/ 1231565 h 6561326"/>
                <a:gd name="connsiteX25" fmla="*/ 6302093 w 6326724"/>
                <a:gd name="connsiteY25" fmla="*/ 1203002 h 6561326"/>
                <a:gd name="connsiteX26" fmla="*/ 6066914 w 6326724"/>
                <a:gd name="connsiteY26" fmla="*/ 989616 h 6561326"/>
                <a:gd name="connsiteX27" fmla="*/ 5533688 w 6326724"/>
                <a:gd name="connsiteY27" fmla="*/ 647242 h 6561326"/>
                <a:gd name="connsiteX28" fmla="*/ 4933626 w 6326724"/>
                <a:gd name="connsiteY28" fmla="*/ 432262 h 6561326"/>
                <a:gd name="connsiteX29" fmla="*/ 4296873 w 6326724"/>
                <a:gd name="connsiteY29" fmla="*/ 343126 h 6561326"/>
                <a:gd name="connsiteX30" fmla="*/ 3651602 w 6326724"/>
                <a:gd name="connsiteY30" fmla="*/ 365797 h 6561326"/>
                <a:gd name="connsiteX31" fmla="*/ 3018256 w 6326724"/>
                <a:gd name="connsiteY31" fmla="*/ 496666 h 6561326"/>
                <a:gd name="connsiteX32" fmla="*/ 2412429 w 6326724"/>
                <a:gd name="connsiteY32" fmla="*/ 724399 h 6561326"/>
                <a:gd name="connsiteX33" fmla="*/ 1329857 w 6326724"/>
                <a:gd name="connsiteY33" fmla="*/ 1424086 h 6561326"/>
                <a:gd name="connsiteX34" fmla="*/ 887314 w 6326724"/>
                <a:gd name="connsiteY34" fmla="*/ 1891015 h 6561326"/>
                <a:gd name="connsiteX35" fmla="*/ 537420 w 6326724"/>
                <a:gd name="connsiteY35" fmla="*/ 2427245 h 6561326"/>
                <a:gd name="connsiteX36" fmla="*/ 299965 w 6326724"/>
                <a:gd name="connsiteY36" fmla="*/ 3020021 h 6561326"/>
                <a:gd name="connsiteX37" fmla="*/ 213606 w 6326724"/>
                <a:gd name="connsiteY37" fmla="*/ 3651953 h 6561326"/>
                <a:gd name="connsiteX38" fmla="*/ 250036 w 6326724"/>
                <a:gd name="connsiteY38" fmla="*/ 3961352 h 6561326"/>
                <a:gd name="connsiteX39" fmla="*/ 357625 w 6326724"/>
                <a:gd name="connsiteY39" fmla="*/ 4250783 h 6561326"/>
                <a:gd name="connsiteX40" fmla="*/ 432715 w 6326724"/>
                <a:gd name="connsiteY40" fmla="*/ 4387063 h 6561326"/>
                <a:gd name="connsiteX41" fmla="*/ 518943 w 6326724"/>
                <a:gd name="connsiteY41" fmla="*/ 4518962 h 6561326"/>
                <a:gd name="connsiteX42" fmla="*/ 718133 w 6326724"/>
                <a:gd name="connsiteY42" fmla="*/ 4773874 h 6561326"/>
                <a:gd name="connsiteX43" fmla="*/ 933704 w 6326724"/>
                <a:gd name="connsiteY43" fmla="*/ 5030717 h 6561326"/>
                <a:gd name="connsiteX44" fmla="*/ 1040900 w 6326724"/>
                <a:gd name="connsiteY44" fmla="*/ 5164806 h 6561326"/>
                <a:gd name="connsiteX45" fmla="*/ 1092401 w 6326724"/>
                <a:gd name="connsiteY45" fmla="*/ 5230628 h 6561326"/>
                <a:gd name="connsiteX46" fmla="*/ 1142854 w 6326724"/>
                <a:gd name="connsiteY46" fmla="*/ 5293615 h 6561326"/>
                <a:gd name="connsiteX47" fmla="*/ 1576354 w 6326724"/>
                <a:gd name="connsiteY47" fmla="*/ 5759128 h 6561326"/>
                <a:gd name="connsiteX48" fmla="*/ 1806865 w 6326724"/>
                <a:gd name="connsiteY48" fmla="*/ 5968571 h 6561326"/>
                <a:gd name="connsiteX49" fmla="*/ 2048253 w 6326724"/>
                <a:gd name="connsiteY49" fmla="*/ 6161654 h 6561326"/>
                <a:gd name="connsiteX50" fmla="*/ 2587506 w 6326724"/>
                <a:gd name="connsiteY50" fmla="*/ 6467059 h 6561326"/>
                <a:gd name="connsiteX51" fmla="*/ 2889176 w 6326724"/>
                <a:gd name="connsiteY51" fmla="*/ 6553360 h 6561326"/>
                <a:gd name="connsiteX52" fmla="*/ 2929698 w 6326724"/>
                <a:gd name="connsiteY52" fmla="*/ 6561326 h 6561326"/>
                <a:gd name="connsiteX53" fmla="*/ 1816374 w 6326724"/>
                <a:gd name="connsiteY53" fmla="*/ 6561326 h 6561326"/>
                <a:gd name="connsiteX54" fmla="*/ 1787601 w 6326724"/>
                <a:gd name="connsiteY54" fmla="*/ 6545761 h 6561326"/>
                <a:gd name="connsiteX55" fmla="*/ 1225544 w 6326724"/>
                <a:gd name="connsiteY55" fmla="*/ 6094158 h 6561326"/>
                <a:gd name="connsiteX56" fmla="*/ 997654 w 6326724"/>
                <a:gd name="connsiteY56" fmla="*/ 5822374 h 6561326"/>
                <a:gd name="connsiteX57" fmla="*/ 798596 w 6326724"/>
                <a:gd name="connsiteY57" fmla="*/ 5534615 h 6561326"/>
                <a:gd name="connsiteX58" fmla="*/ 752075 w 6326724"/>
                <a:gd name="connsiteY58" fmla="*/ 5461324 h 6561326"/>
                <a:gd name="connsiteX59" fmla="*/ 707650 w 6326724"/>
                <a:gd name="connsiteY59" fmla="*/ 5390221 h 6561326"/>
                <a:gd name="connsiteX60" fmla="*/ 619980 w 6326724"/>
                <a:gd name="connsiteY60" fmla="*/ 5252396 h 6561326"/>
                <a:gd name="connsiteX61" fmla="*/ 438349 w 6326724"/>
                <a:gd name="connsiteY61" fmla="*/ 4970822 h 6561326"/>
                <a:gd name="connsiteX62" fmla="*/ 261044 w 6326724"/>
                <a:gd name="connsiteY62" fmla="*/ 4673145 h 6561326"/>
                <a:gd name="connsiteX63" fmla="*/ 181107 w 6326724"/>
                <a:gd name="connsiteY63" fmla="*/ 4515356 h 6561326"/>
                <a:gd name="connsiteX64" fmla="*/ 113224 w 6326724"/>
                <a:gd name="connsiteY64" fmla="*/ 4350223 h 6561326"/>
                <a:gd name="connsiteX65" fmla="*/ 61199 w 6326724"/>
                <a:gd name="connsiteY65" fmla="*/ 4178908 h 6561326"/>
                <a:gd name="connsiteX66" fmla="*/ 41804 w 6326724"/>
                <a:gd name="connsiteY66" fmla="*/ 4091577 h 6561326"/>
                <a:gd name="connsiteX67" fmla="*/ 33287 w 6326724"/>
                <a:gd name="connsiteY67" fmla="*/ 4047781 h 6561326"/>
                <a:gd name="connsiteX68" fmla="*/ 26209 w 6326724"/>
                <a:gd name="connsiteY68" fmla="*/ 4003858 h 6561326"/>
                <a:gd name="connsiteX69" fmla="*/ 0 w 6326724"/>
                <a:gd name="connsiteY69" fmla="*/ 3651953 h 6561326"/>
                <a:gd name="connsiteX70" fmla="*/ 72731 w 6326724"/>
                <a:gd name="connsiteY70" fmla="*/ 2966307 h 6561326"/>
                <a:gd name="connsiteX71" fmla="*/ 291316 w 6326724"/>
                <a:gd name="connsiteY71" fmla="*/ 2309385 h 6561326"/>
                <a:gd name="connsiteX72" fmla="*/ 1110878 w 6326724"/>
                <a:gd name="connsiteY72" fmla="*/ 1193776 h 6561326"/>
                <a:gd name="connsiteX73" fmla="*/ 1654327 w 6326724"/>
                <a:gd name="connsiteY73" fmla="*/ 756730 h 6561326"/>
                <a:gd name="connsiteX74" fmla="*/ 2261727 w 6326724"/>
                <a:gd name="connsiteY74" fmla="*/ 409720 h 6561326"/>
                <a:gd name="connsiteX75" fmla="*/ 3610060 w 6326724"/>
                <a:gd name="connsiteY75" fmla="*/ 27032 h 6561326"/>
                <a:gd name="connsiteX76" fmla="*/ 4139342 w 6326724"/>
                <a:gd name="connsiteY76" fmla="*/ 440 h 656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6326724" h="6561326">
                  <a:moveTo>
                    <a:pt x="6326724" y="5020808"/>
                  </a:moveTo>
                  <a:lnTo>
                    <a:pt x="6326724" y="5698632"/>
                  </a:lnTo>
                  <a:lnTo>
                    <a:pt x="6067438" y="5902509"/>
                  </a:lnTo>
                  <a:cubicBezTo>
                    <a:pt x="5977868" y="5970407"/>
                    <a:pt x="5888364" y="6036453"/>
                    <a:pt x="5799974" y="6102017"/>
                  </a:cubicBezTo>
                  <a:lnTo>
                    <a:pt x="5665258" y="6202100"/>
                  </a:lnTo>
                  <a:cubicBezTo>
                    <a:pt x="5619654" y="6235719"/>
                    <a:pt x="5573656" y="6269596"/>
                    <a:pt x="5526873" y="6302828"/>
                  </a:cubicBezTo>
                  <a:cubicBezTo>
                    <a:pt x="5480220" y="6336189"/>
                    <a:pt x="5433044" y="6369423"/>
                    <a:pt x="5385080" y="6402268"/>
                  </a:cubicBezTo>
                  <a:cubicBezTo>
                    <a:pt x="5336988" y="6434857"/>
                    <a:pt x="5288500" y="6467187"/>
                    <a:pt x="5238833" y="6498875"/>
                  </a:cubicBezTo>
                  <a:lnTo>
                    <a:pt x="5138040" y="6561326"/>
                  </a:lnTo>
                  <a:lnTo>
                    <a:pt x="3946072" y="6561326"/>
                  </a:lnTo>
                  <a:lnTo>
                    <a:pt x="3976009" y="6555242"/>
                  </a:lnTo>
                  <a:cubicBezTo>
                    <a:pt x="4123712" y="6519227"/>
                    <a:pt x="4266863" y="6466383"/>
                    <a:pt x="4404855" y="6399048"/>
                  </a:cubicBezTo>
                  <a:cubicBezTo>
                    <a:pt x="4589500" y="6310299"/>
                    <a:pt x="4765232" y="6196690"/>
                    <a:pt x="4938868" y="6072132"/>
                  </a:cubicBezTo>
                  <a:cubicBezTo>
                    <a:pt x="4982245" y="6041089"/>
                    <a:pt x="5025359" y="6008630"/>
                    <a:pt x="5068342" y="5976042"/>
                  </a:cubicBezTo>
                  <a:cubicBezTo>
                    <a:pt x="5111588" y="5943453"/>
                    <a:pt x="5154702" y="5910349"/>
                    <a:pt x="5197816" y="5876730"/>
                  </a:cubicBezTo>
                  <a:lnTo>
                    <a:pt x="5460039" y="5670637"/>
                  </a:lnTo>
                  <a:cubicBezTo>
                    <a:pt x="5639966" y="5530365"/>
                    <a:pt x="5821596" y="5399753"/>
                    <a:pt x="5999033" y="5271718"/>
                  </a:cubicBezTo>
                  <a:cubicBezTo>
                    <a:pt x="6087686" y="5207700"/>
                    <a:pt x="6174667" y="5143360"/>
                    <a:pt x="6258766" y="5077603"/>
                  </a:cubicBezTo>
                  <a:close/>
                  <a:moveTo>
                    <a:pt x="4139342" y="440"/>
                  </a:moveTo>
                  <a:cubicBezTo>
                    <a:pt x="4198237" y="1301"/>
                    <a:pt x="4257068" y="3427"/>
                    <a:pt x="4315744" y="6808"/>
                  </a:cubicBezTo>
                  <a:cubicBezTo>
                    <a:pt x="4550841" y="20849"/>
                    <a:pt x="4785806" y="55240"/>
                    <a:pt x="5015400" y="113591"/>
                  </a:cubicBezTo>
                  <a:cubicBezTo>
                    <a:pt x="5244992" y="171812"/>
                    <a:pt x="5469212" y="254249"/>
                    <a:pt x="5681114" y="361418"/>
                  </a:cubicBezTo>
                  <a:cubicBezTo>
                    <a:pt x="5892754" y="468586"/>
                    <a:pt x="6093124" y="599584"/>
                    <a:pt x="6270952" y="755441"/>
                  </a:cubicBezTo>
                  <a:lnTo>
                    <a:pt x="6326724" y="807432"/>
                  </a:lnTo>
                  <a:lnTo>
                    <a:pt x="6326724" y="1231565"/>
                  </a:lnTo>
                  <a:lnTo>
                    <a:pt x="6302093" y="1203002"/>
                  </a:lnTo>
                  <a:cubicBezTo>
                    <a:pt x="6227937" y="1127247"/>
                    <a:pt x="6149211" y="1056081"/>
                    <a:pt x="6066914" y="989616"/>
                  </a:cubicBezTo>
                  <a:cubicBezTo>
                    <a:pt x="5902714" y="856299"/>
                    <a:pt x="5724360" y="740371"/>
                    <a:pt x="5533688" y="647242"/>
                  </a:cubicBezTo>
                  <a:cubicBezTo>
                    <a:pt x="5343146" y="553857"/>
                    <a:pt x="5141466" y="482239"/>
                    <a:pt x="4933626" y="432262"/>
                  </a:cubicBezTo>
                  <a:cubicBezTo>
                    <a:pt x="4725788" y="382156"/>
                    <a:pt x="4512182" y="353303"/>
                    <a:pt x="4296873" y="343126"/>
                  </a:cubicBezTo>
                  <a:cubicBezTo>
                    <a:pt x="4081172" y="332435"/>
                    <a:pt x="3865732" y="339520"/>
                    <a:pt x="3651602" y="365797"/>
                  </a:cubicBezTo>
                  <a:cubicBezTo>
                    <a:pt x="3437604" y="392202"/>
                    <a:pt x="3225572" y="436384"/>
                    <a:pt x="3018256" y="496666"/>
                  </a:cubicBezTo>
                  <a:cubicBezTo>
                    <a:pt x="2810809" y="556691"/>
                    <a:pt x="2608474" y="634362"/>
                    <a:pt x="2412429" y="724399"/>
                  </a:cubicBezTo>
                  <a:cubicBezTo>
                    <a:pt x="2019160" y="902541"/>
                    <a:pt x="1651969" y="1138775"/>
                    <a:pt x="1329857" y="1424086"/>
                  </a:cubicBezTo>
                  <a:cubicBezTo>
                    <a:pt x="1169326" y="1567192"/>
                    <a:pt x="1020588" y="1723307"/>
                    <a:pt x="887314" y="1891015"/>
                  </a:cubicBezTo>
                  <a:cubicBezTo>
                    <a:pt x="753778" y="2058466"/>
                    <a:pt x="635967" y="2238026"/>
                    <a:pt x="537420" y="2427245"/>
                  </a:cubicBezTo>
                  <a:cubicBezTo>
                    <a:pt x="438874" y="2616335"/>
                    <a:pt x="356839" y="2814313"/>
                    <a:pt x="299965" y="3020021"/>
                  </a:cubicBezTo>
                  <a:cubicBezTo>
                    <a:pt x="242961" y="3225212"/>
                    <a:pt x="213474" y="3438518"/>
                    <a:pt x="213606" y="3651953"/>
                  </a:cubicBezTo>
                  <a:cubicBezTo>
                    <a:pt x="214785" y="3756804"/>
                    <a:pt x="225269" y="3860881"/>
                    <a:pt x="250036" y="3961352"/>
                  </a:cubicBezTo>
                  <a:cubicBezTo>
                    <a:pt x="274412" y="4061950"/>
                    <a:pt x="312284" y="4158171"/>
                    <a:pt x="357625" y="4250783"/>
                  </a:cubicBezTo>
                  <a:cubicBezTo>
                    <a:pt x="380558" y="4297025"/>
                    <a:pt x="405982" y="4342366"/>
                    <a:pt x="432715" y="4387063"/>
                  </a:cubicBezTo>
                  <a:cubicBezTo>
                    <a:pt x="459841" y="4431630"/>
                    <a:pt x="488803" y="4475554"/>
                    <a:pt x="518943" y="4518962"/>
                  </a:cubicBezTo>
                  <a:cubicBezTo>
                    <a:pt x="580011" y="4605521"/>
                    <a:pt x="647893" y="4689504"/>
                    <a:pt x="718133" y="4773874"/>
                  </a:cubicBezTo>
                  <a:cubicBezTo>
                    <a:pt x="788374" y="4858372"/>
                    <a:pt x="861760" y="4942871"/>
                    <a:pt x="933704" y="5030717"/>
                  </a:cubicBezTo>
                  <a:cubicBezTo>
                    <a:pt x="969742" y="5074512"/>
                    <a:pt x="1005387" y="5119337"/>
                    <a:pt x="1040900" y="5164806"/>
                  </a:cubicBezTo>
                  <a:lnTo>
                    <a:pt x="1092401" y="5230628"/>
                  </a:lnTo>
                  <a:cubicBezTo>
                    <a:pt x="1109306" y="5251624"/>
                    <a:pt x="1125425" y="5273135"/>
                    <a:pt x="1142854" y="5293615"/>
                  </a:cubicBezTo>
                  <a:cubicBezTo>
                    <a:pt x="1278880" y="5460293"/>
                    <a:pt x="1426438" y="5613704"/>
                    <a:pt x="1576354" y="5759128"/>
                  </a:cubicBezTo>
                  <a:cubicBezTo>
                    <a:pt x="1651706" y="5831519"/>
                    <a:pt x="1728368" y="5901461"/>
                    <a:pt x="1806865" y="5968571"/>
                  </a:cubicBezTo>
                  <a:cubicBezTo>
                    <a:pt x="1885362" y="6035680"/>
                    <a:pt x="1965299" y="6100599"/>
                    <a:pt x="2048253" y="6161654"/>
                  </a:cubicBezTo>
                  <a:cubicBezTo>
                    <a:pt x="2213502" y="6284022"/>
                    <a:pt x="2391724" y="6393380"/>
                    <a:pt x="2587506" y="6467059"/>
                  </a:cubicBezTo>
                  <a:cubicBezTo>
                    <a:pt x="2685137" y="6503898"/>
                    <a:pt x="2786304" y="6532106"/>
                    <a:pt x="2889176" y="6553360"/>
                  </a:cubicBezTo>
                  <a:lnTo>
                    <a:pt x="2929698" y="6561326"/>
                  </a:lnTo>
                  <a:lnTo>
                    <a:pt x="1816374" y="6561326"/>
                  </a:lnTo>
                  <a:lnTo>
                    <a:pt x="1787601" y="6545761"/>
                  </a:lnTo>
                  <a:cubicBezTo>
                    <a:pt x="1577272" y="6422749"/>
                    <a:pt x="1389483" y="6266761"/>
                    <a:pt x="1225544" y="6094158"/>
                  </a:cubicBezTo>
                  <a:cubicBezTo>
                    <a:pt x="1143116" y="6007986"/>
                    <a:pt x="1068158" y="5916274"/>
                    <a:pt x="997654" y="5822374"/>
                  </a:cubicBezTo>
                  <a:cubicBezTo>
                    <a:pt x="927546" y="5728086"/>
                    <a:pt x="860842" y="5632381"/>
                    <a:pt x="798596" y="5534615"/>
                  </a:cubicBezTo>
                  <a:cubicBezTo>
                    <a:pt x="782608" y="5510399"/>
                    <a:pt x="767537" y="5485797"/>
                    <a:pt x="752075" y="5461324"/>
                  </a:cubicBezTo>
                  <a:lnTo>
                    <a:pt x="707650" y="5390221"/>
                  </a:lnTo>
                  <a:cubicBezTo>
                    <a:pt x="679213" y="5344237"/>
                    <a:pt x="649728" y="5298638"/>
                    <a:pt x="619980" y="5252396"/>
                  </a:cubicBezTo>
                  <a:lnTo>
                    <a:pt x="438349" y="4970822"/>
                  </a:lnTo>
                  <a:cubicBezTo>
                    <a:pt x="377413" y="4874860"/>
                    <a:pt x="317263" y="4776064"/>
                    <a:pt x="261044" y="4673145"/>
                  </a:cubicBezTo>
                  <a:cubicBezTo>
                    <a:pt x="233000" y="4621622"/>
                    <a:pt x="205874" y="4569197"/>
                    <a:pt x="181107" y="4515356"/>
                  </a:cubicBezTo>
                  <a:cubicBezTo>
                    <a:pt x="156470" y="4461385"/>
                    <a:pt x="133537" y="4406385"/>
                    <a:pt x="113224" y="4350223"/>
                  </a:cubicBezTo>
                  <a:cubicBezTo>
                    <a:pt x="93305" y="4293934"/>
                    <a:pt x="75614" y="4236872"/>
                    <a:pt x="61199" y="4178908"/>
                  </a:cubicBezTo>
                  <a:cubicBezTo>
                    <a:pt x="54385" y="4149927"/>
                    <a:pt x="47440" y="4120815"/>
                    <a:pt x="41804" y="4091577"/>
                  </a:cubicBezTo>
                  <a:lnTo>
                    <a:pt x="33287" y="4047781"/>
                  </a:lnTo>
                  <a:lnTo>
                    <a:pt x="26209" y="4003858"/>
                  </a:lnTo>
                  <a:cubicBezTo>
                    <a:pt x="7732" y="3886643"/>
                    <a:pt x="0" y="3768783"/>
                    <a:pt x="0" y="3651953"/>
                  </a:cubicBezTo>
                  <a:cubicBezTo>
                    <a:pt x="524" y="3422031"/>
                    <a:pt x="25030" y="3192109"/>
                    <a:pt x="72731" y="2966307"/>
                  </a:cubicBezTo>
                  <a:cubicBezTo>
                    <a:pt x="120301" y="2740634"/>
                    <a:pt x="193163" y="2519343"/>
                    <a:pt x="291316" y="2309385"/>
                  </a:cubicBezTo>
                  <a:cubicBezTo>
                    <a:pt x="488540" y="1889469"/>
                    <a:pt x="774352" y="1513736"/>
                    <a:pt x="1110878" y="1193776"/>
                  </a:cubicBezTo>
                  <a:cubicBezTo>
                    <a:pt x="1279535" y="1033797"/>
                    <a:pt x="1461821" y="887856"/>
                    <a:pt x="1654327" y="756730"/>
                  </a:cubicBezTo>
                  <a:cubicBezTo>
                    <a:pt x="1847096" y="625732"/>
                    <a:pt x="2049956" y="509031"/>
                    <a:pt x="2261727" y="409720"/>
                  </a:cubicBezTo>
                  <a:cubicBezTo>
                    <a:pt x="2685792" y="212515"/>
                    <a:pt x="3142357" y="82162"/>
                    <a:pt x="3610060" y="27032"/>
                  </a:cubicBezTo>
                  <a:cubicBezTo>
                    <a:pt x="3785399" y="6647"/>
                    <a:pt x="3962657" y="-2144"/>
                    <a:pt x="4139342" y="44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C4A6C98-F96E-4587-B01F-A9B01BBFAD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0322" y="353119"/>
              <a:ext cx="6321679" cy="6521594"/>
            </a:xfrm>
            <a:custGeom>
              <a:avLst/>
              <a:gdLst>
                <a:gd name="connsiteX0" fmla="*/ 4150102 w 6321679"/>
                <a:gd name="connsiteY0" fmla="*/ 0 h 6521594"/>
                <a:gd name="connsiteX1" fmla="*/ 6083891 w 6321679"/>
                <a:gd name="connsiteY1" fmla="*/ 619943 h 6521594"/>
                <a:gd name="connsiteX2" fmla="*/ 6321679 w 6321679"/>
                <a:gd name="connsiteY2" fmla="*/ 822247 h 6521594"/>
                <a:gd name="connsiteX3" fmla="*/ 6321679 w 6321679"/>
                <a:gd name="connsiteY3" fmla="*/ 1866928 h 6521594"/>
                <a:gd name="connsiteX4" fmla="*/ 6212358 w 6321679"/>
                <a:gd name="connsiteY4" fmla="*/ 1689281 h 6521594"/>
                <a:gd name="connsiteX5" fmla="*/ 6049880 w 6321679"/>
                <a:gd name="connsiteY5" fmla="*/ 1477173 h 6521594"/>
                <a:gd name="connsiteX6" fmla="*/ 5248663 w 6321679"/>
                <a:gd name="connsiteY6" fmla="*/ 869327 h 6521594"/>
                <a:gd name="connsiteX7" fmla="*/ 4150102 w 6321679"/>
                <a:gd name="connsiteY7" fmla="*/ 644042 h 6521594"/>
                <a:gd name="connsiteX8" fmla="*/ 2867946 w 6321679"/>
                <a:gd name="connsiteY8" fmla="*/ 886459 h 6521594"/>
                <a:gd name="connsiteX9" fmla="*/ 1728892 w 6321679"/>
                <a:gd name="connsiteY9" fmla="*/ 1552397 h 6521594"/>
                <a:gd name="connsiteX10" fmla="*/ 941043 w 6321679"/>
                <a:gd name="connsiteY10" fmla="*/ 2512664 h 6521594"/>
                <a:gd name="connsiteX11" fmla="*/ 655362 w 6321679"/>
                <a:gd name="connsiteY11" fmla="*/ 3630204 h 6521594"/>
                <a:gd name="connsiteX12" fmla="*/ 1128177 w 6321679"/>
                <a:gd name="connsiteY12" fmla="*/ 4667883 h 6521594"/>
                <a:gd name="connsiteX13" fmla="*/ 1366419 w 6321679"/>
                <a:gd name="connsiteY13" fmla="*/ 4997246 h 6521594"/>
                <a:gd name="connsiteX14" fmla="*/ 3601937 w 6321679"/>
                <a:gd name="connsiteY14" fmla="*/ 6284685 h 6521594"/>
                <a:gd name="connsiteX15" fmla="*/ 5298985 w 6321679"/>
                <a:gd name="connsiteY15" fmla="*/ 5492643 h 6521594"/>
                <a:gd name="connsiteX16" fmla="*/ 5505513 w 6321679"/>
                <a:gd name="connsiteY16" fmla="*/ 5335367 h 6521594"/>
                <a:gd name="connsiteX17" fmla="*/ 6252618 w 6321679"/>
                <a:gd name="connsiteY17" fmla="*/ 4722492 h 6521594"/>
                <a:gd name="connsiteX18" fmla="*/ 6321679 w 6321679"/>
                <a:gd name="connsiteY18" fmla="*/ 4651477 h 6521594"/>
                <a:gd name="connsiteX19" fmla="*/ 6321679 w 6321679"/>
                <a:gd name="connsiteY19" fmla="*/ 5523097 h 6521594"/>
                <a:gd name="connsiteX20" fmla="*/ 6024428 w 6321679"/>
                <a:gd name="connsiteY20" fmla="*/ 5754969 h 6521594"/>
                <a:gd name="connsiteX21" fmla="*/ 5702345 w 6321679"/>
                <a:gd name="connsiteY21" fmla="*/ 6000018 h 6521594"/>
                <a:gd name="connsiteX22" fmla="*/ 4988380 w 6321679"/>
                <a:gd name="connsiteY22" fmla="*/ 6506549 h 6521594"/>
                <a:gd name="connsiteX23" fmla="*/ 4961490 w 6321679"/>
                <a:gd name="connsiteY23" fmla="*/ 6521594 h 6521594"/>
                <a:gd name="connsiteX24" fmla="*/ 2011326 w 6321679"/>
                <a:gd name="connsiteY24" fmla="*/ 6521594 h 6521594"/>
                <a:gd name="connsiteX25" fmla="*/ 1982893 w 6321679"/>
                <a:gd name="connsiteY25" fmla="*/ 6505768 h 6521594"/>
                <a:gd name="connsiteX26" fmla="*/ 824149 w 6321679"/>
                <a:gd name="connsiteY26" fmla="*/ 5358682 h 6521594"/>
                <a:gd name="connsiteX27" fmla="*/ 0 w 6321679"/>
                <a:gd name="connsiteY27" fmla="*/ 3630075 h 6521594"/>
                <a:gd name="connsiteX28" fmla="*/ 4150102 w 6321679"/>
                <a:gd name="connsiteY28" fmla="*/ 0 h 6521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321679" h="6521594">
                  <a:moveTo>
                    <a:pt x="4150102" y="0"/>
                  </a:moveTo>
                  <a:cubicBezTo>
                    <a:pt x="4918148" y="0"/>
                    <a:pt x="5569597" y="228540"/>
                    <a:pt x="6083891" y="619943"/>
                  </a:cubicBezTo>
                  <a:lnTo>
                    <a:pt x="6321679" y="822247"/>
                  </a:lnTo>
                  <a:lnTo>
                    <a:pt x="6321679" y="1866928"/>
                  </a:lnTo>
                  <a:lnTo>
                    <a:pt x="6212358" y="1689281"/>
                  </a:lnTo>
                  <a:cubicBezTo>
                    <a:pt x="6161484" y="1615222"/>
                    <a:pt x="6107295" y="1544427"/>
                    <a:pt x="6049880" y="1477173"/>
                  </a:cubicBezTo>
                  <a:cubicBezTo>
                    <a:pt x="5825135" y="1214018"/>
                    <a:pt x="5555573" y="1009470"/>
                    <a:pt x="5248663" y="869327"/>
                  </a:cubicBezTo>
                  <a:cubicBezTo>
                    <a:pt x="4921178" y="719909"/>
                    <a:pt x="4551627" y="644042"/>
                    <a:pt x="4150102" y="644042"/>
                  </a:cubicBezTo>
                  <a:cubicBezTo>
                    <a:pt x="3724203" y="644042"/>
                    <a:pt x="3292799" y="725448"/>
                    <a:pt x="2867946" y="886459"/>
                  </a:cubicBezTo>
                  <a:cubicBezTo>
                    <a:pt x="2454234" y="1042832"/>
                    <a:pt x="2060440" y="1273141"/>
                    <a:pt x="1728892" y="1552397"/>
                  </a:cubicBezTo>
                  <a:cubicBezTo>
                    <a:pt x="1391580" y="1836419"/>
                    <a:pt x="1126473" y="2159600"/>
                    <a:pt x="941043" y="2512664"/>
                  </a:cubicBezTo>
                  <a:cubicBezTo>
                    <a:pt x="751551" y="2873583"/>
                    <a:pt x="655362" y="3249575"/>
                    <a:pt x="655362" y="3630204"/>
                  </a:cubicBezTo>
                  <a:cubicBezTo>
                    <a:pt x="655362" y="4013537"/>
                    <a:pt x="808817" y="4237405"/>
                    <a:pt x="1128177" y="4667883"/>
                  </a:cubicBezTo>
                  <a:cubicBezTo>
                    <a:pt x="1205232" y="4771702"/>
                    <a:pt x="1284908" y="4879129"/>
                    <a:pt x="1366419" y="4997246"/>
                  </a:cubicBezTo>
                  <a:cubicBezTo>
                    <a:pt x="1989282" y="5899677"/>
                    <a:pt x="2657880" y="6284685"/>
                    <a:pt x="3601937" y="6284685"/>
                  </a:cubicBezTo>
                  <a:cubicBezTo>
                    <a:pt x="4221523" y="6284685"/>
                    <a:pt x="4676122" y="5971036"/>
                    <a:pt x="5298985" y="5492643"/>
                  </a:cubicBezTo>
                  <a:cubicBezTo>
                    <a:pt x="5368571" y="5439187"/>
                    <a:pt x="5438156" y="5386375"/>
                    <a:pt x="5505513" y="5335367"/>
                  </a:cubicBezTo>
                  <a:cubicBezTo>
                    <a:pt x="5779335" y="5127761"/>
                    <a:pt x="6041730" y="4928776"/>
                    <a:pt x="6252618" y="4722492"/>
                  </a:cubicBezTo>
                  <a:lnTo>
                    <a:pt x="6321679" y="4651477"/>
                  </a:lnTo>
                  <a:lnTo>
                    <a:pt x="6321679" y="5523097"/>
                  </a:lnTo>
                  <a:lnTo>
                    <a:pt x="6024428" y="5754969"/>
                  </a:lnTo>
                  <a:cubicBezTo>
                    <a:pt x="5918395" y="5835747"/>
                    <a:pt x="5810491" y="5916953"/>
                    <a:pt x="5702345" y="6000018"/>
                  </a:cubicBezTo>
                  <a:cubicBezTo>
                    <a:pt x="5466020" y="6181541"/>
                    <a:pt x="5232938" y="6357503"/>
                    <a:pt x="4988380" y="6506549"/>
                  </a:cubicBezTo>
                  <a:lnTo>
                    <a:pt x="4961490" y="6521594"/>
                  </a:lnTo>
                  <a:lnTo>
                    <a:pt x="2011326" y="6521594"/>
                  </a:lnTo>
                  <a:lnTo>
                    <a:pt x="1982893" y="6505768"/>
                  </a:lnTo>
                  <a:cubicBezTo>
                    <a:pt x="1531799" y="6233999"/>
                    <a:pt x="1157400" y="5841520"/>
                    <a:pt x="824149" y="5358682"/>
                  </a:cubicBezTo>
                  <a:cubicBezTo>
                    <a:pt x="424196" y="4779302"/>
                    <a:pt x="0" y="4381929"/>
                    <a:pt x="0" y="3630075"/>
                  </a:cubicBezTo>
                  <a:cubicBezTo>
                    <a:pt x="0" y="1625174"/>
                    <a:pt x="2089794" y="0"/>
                    <a:pt x="415010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A66409EC-9CC3-482A-A4A5-54ED092B3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0322" y="353119"/>
              <a:ext cx="6321679" cy="6521594"/>
            </a:xfrm>
            <a:custGeom>
              <a:avLst/>
              <a:gdLst>
                <a:gd name="connsiteX0" fmla="*/ 4150102 w 6321679"/>
                <a:gd name="connsiteY0" fmla="*/ 0 h 6521594"/>
                <a:gd name="connsiteX1" fmla="*/ 6083891 w 6321679"/>
                <a:gd name="connsiteY1" fmla="*/ 619943 h 6521594"/>
                <a:gd name="connsiteX2" fmla="*/ 6321679 w 6321679"/>
                <a:gd name="connsiteY2" fmla="*/ 822247 h 6521594"/>
                <a:gd name="connsiteX3" fmla="*/ 6321679 w 6321679"/>
                <a:gd name="connsiteY3" fmla="*/ 2150195 h 6521594"/>
                <a:gd name="connsiteX4" fmla="*/ 6241288 w 6321679"/>
                <a:gd name="connsiteY4" fmla="*/ 1985338 h 6521594"/>
                <a:gd name="connsiteX5" fmla="*/ 5949367 w 6321679"/>
                <a:gd name="connsiteY5" fmla="*/ 1559997 h 6521594"/>
                <a:gd name="connsiteX6" fmla="*/ 5193362 w 6321679"/>
                <a:gd name="connsiteY6" fmla="*/ 986156 h 6521594"/>
                <a:gd name="connsiteX7" fmla="*/ 4150102 w 6321679"/>
                <a:gd name="connsiteY7" fmla="*/ 772850 h 6521594"/>
                <a:gd name="connsiteX8" fmla="*/ 2914861 w 6321679"/>
                <a:gd name="connsiteY8" fmla="*/ 1006637 h 6521594"/>
                <a:gd name="connsiteX9" fmla="*/ 1814073 w 6321679"/>
                <a:gd name="connsiteY9" fmla="*/ 1650163 h 6521594"/>
                <a:gd name="connsiteX10" fmla="*/ 1057412 w 6321679"/>
                <a:gd name="connsiteY10" fmla="*/ 2571657 h 6521594"/>
                <a:gd name="connsiteX11" fmla="*/ 786277 w 6321679"/>
                <a:gd name="connsiteY11" fmla="*/ 3630204 h 6521594"/>
                <a:gd name="connsiteX12" fmla="*/ 1233931 w 6321679"/>
                <a:gd name="connsiteY12" fmla="*/ 4592016 h 6521594"/>
                <a:gd name="connsiteX13" fmla="*/ 1474795 w 6321679"/>
                <a:gd name="connsiteY13" fmla="*/ 4924985 h 6521594"/>
                <a:gd name="connsiteX14" fmla="*/ 2393691 w 6321679"/>
                <a:gd name="connsiteY14" fmla="*/ 5846995 h 6521594"/>
                <a:gd name="connsiteX15" fmla="*/ 3601805 w 6321679"/>
                <a:gd name="connsiteY15" fmla="*/ 6155876 h 6521594"/>
                <a:gd name="connsiteX16" fmla="*/ 4378909 w 6321679"/>
                <a:gd name="connsiteY16" fmla="*/ 5959186 h 6521594"/>
                <a:gd name="connsiteX17" fmla="*/ 5218129 w 6321679"/>
                <a:gd name="connsiteY17" fmla="*/ 5391271 h 6521594"/>
                <a:gd name="connsiteX18" fmla="*/ 5425313 w 6321679"/>
                <a:gd name="connsiteY18" fmla="*/ 5233481 h 6521594"/>
                <a:gd name="connsiteX19" fmla="*/ 6254366 w 6321679"/>
                <a:gd name="connsiteY19" fmla="*/ 4534301 h 6521594"/>
                <a:gd name="connsiteX20" fmla="*/ 6321679 w 6321679"/>
                <a:gd name="connsiteY20" fmla="*/ 4456641 h 6521594"/>
                <a:gd name="connsiteX21" fmla="*/ 6321679 w 6321679"/>
                <a:gd name="connsiteY21" fmla="*/ 5523097 h 6521594"/>
                <a:gd name="connsiteX22" fmla="*/ 6024428 w 6321679"/>
                <a:gd name="connsiteY22" fmla="*/ 5754969 h 6521594"/>
                <a:gd name="connsiteX23" fmla="*/ 5702345 w 6321679"/>
                <a:gd name="connsiteY23" fmla="*/ 6000018 h 6521594"/>
                <a:gd name="connsiteX24" fmla="*/ 4988380 w 6321679"/>
                <a:gd name="connsiteY24" fmla="*/ 6506549 h 6521594"/>
                <a:gd name="connsiteX25" fmla="*/ 4961490 w 6321679"/>
                <a:gd name="connsiteY25" fmla="*/ 6521594 h 6521594"/>
                <a:gd name="connsiteX26" fmla="*/ 2011326 w 6321679"/>
                <a:gd name="connsiteY26" fmla="*/ 6521594 h 6521594"/>
                <a:gd name="connsiteX27" fmla="*/ 1982893 w 6321679"/>
                <a:gd name="connsiteY27" fmla="*/ 6505768 h 6521594"/>
                <a:gd name="connsiteX28" fmla="*/ 824149 w 6321679"/>
                <a:gd name="connsiteY28" fmla="*/ 5358682 h 6521594"/>
                <a:gd name="connsiteX29" fmla="*/ 0 w 6321679"/>
                <a:gd name="connsiteY29" fmla="*/ 3630075 h 6521594"/>
                <a:gd name="connsiteX30" fmla="*/ 4150102 w 6321679"/>
                <a:gd name="connsiteY30" fmla="*/ 0 h 6521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321679" h="6521594">
                  <a:moveTo>
                    <a:pt x="4150102" y="0"/>
                  </a:moveTo>
                  <a:cubicBezTo>
                    <a:pt x="4918148" y="0"/>
                    <a:pt x="5569597" y="228540"/>
                    <a:pt x="6083891" y="619943"/>
                  </a:cubicBezTo>
                  <a:lnTo>
                    <a:pt x="6321679" y="822247"/>
                  </a:lnTo>
                  <a:lnTo>
                    <a:pt x="6321679" y="2150195"/>
                  </a:lnTo>
                  <a:lnTo>
                    <a:pt x="6241288" y="1985338"/>
                  </a:lnTo>
                  <a:cubicBezTo>
                    <a:pt x="6156788" y="1831195"/>
                    <a:pt x="6059249" y="1688709"/>
                    <a:pt x="5949367" y="1559997"/>
                  </a:cubicBezTo>
                  <a:cubicBezTo>
                    <a:pt x="5737073" y="1311397"/>
                    <a:pt x="5482843" y="1118314"/>
                    <a:pt x="5193362" y="986156"/>
                  </a:cubicBezTo>
                  <a:cubicBezTo>
                    <a:pt x="4883437" y="844596"/>
                    <a:pt x="4532365" y="772850"/>
                    <a:pt x="4150102" y="772850"/>
                  </a:cubicBezTo>
                  <a:cubicBezTo>
                    <a:pt x="3746218" y="772850"/>
                    <a:pt x="3319008" y="853613"/>
                    <a:pt x="2914861" y="1006637"/>
                  </a:cubicBezTo>
                  <a:cubicBezTo>
                    <a:pt x="2515039" y="1157857"/>
                    <a:pt x="2134350" y="1380438"/>
                    <a:pt x="1814073" y="1650163"/>
                  </a:cubicBezTo>
                  <a:cubicBezTo>
                    <a:pt x="1494190" y="1919502"/>
                    <a:pt x="1232622" y="2238173"/>
                    <a:pt x="1057412" y="2571657"/>
                  </a:cubicBezTo>
                  <a:cubicBezTo>
                    <a:pt x="877486" y="2914158"/>
                    <a:pt x="786277" y="3270313"/>
                    <a:pt x="786277" y="3630204"/>
                  </a:cubicBezTo>
                  <a:cubicBezTo>
                    <a:pt x="786277" y="3974121"/>
                    <a:pt x="923483" y="4173646"/>
                    <a:pt x="1233931" y="4592016"/>
                  </a:cubicBezTo>
                  <a:cubicBezTo>
                    <a:pt x="1311641" y="4696736"/>
                    <a:pt x="1391972" y="4805064"/>
                    <a:pt x="1474795" y="4924985"/>
                  </a:cubicBezTo>
                  <a:cubicBezTo>
                    <a:pt x="1767682" y="5349278"/>
                    <a:pt x="2068172" y="5650948"/>
                    <a:pt x="2393691" y="5846995"/>
                  </a:cubicBezTo>
                  <a:cubicBezTo>
                    <a:pt x="2738735" y="6054891"/>
                    <a:pt x="3133971" y="6155876"/>
                    <a:pt x="3601805" y="6155876"/>
                  </a:cubicBezTo>
                  <a:cubicBezTo>
                    <a:pt x="3867305" y="6155876"/>
                    <a:pt x="4114196" y="6093405"/>
                    <a:pt x="4378909" y="5959186"/>
                  </a:cubicBezTo>
                  <a:cubicBezTo>
                    <a:pt x="4650699" y="5821362"/>
                    <a:pt x="4919737" y="5620421"/>
                    <a:pt x="5218129" y="5391271"/>
                  </a:cubicBezTo>
                  <a:cubicBezTo>
                    <a:pt x="5288107" y="5337558"/>
                    <a:pt x="5357824" y="5284617"/>
                    <a:pt x="5425313" y="5233481"/>
                  </a:cubicBezTo>
                  <a:cubicBezTo>
                    <a:pt x="5739037" y="4995556"/>
                    <a:pt x="6037512" y="4769168"/>
                    <a:pt x="6254366" y="4534301"/>
                  </a:cubicBezTo>
                  <a:lnTo>
                    <a:pt x="6321679" y="4456641"/>
                  </a:lnTo>
                  <a:lnTo>
                    <a:pt x="6321679" y="5523097"/>
                  </a:lnTo>
                  <a:lnTo>
                    <a:pt x="6024428" y="5754969"/>
                  </a:lnTo>
                  <a:cubicBezTo>
                    <a:pt x="5918395" y="5835747"/>
                    <a:pt x="5810491" y="5916953"/>
                    <a:pt x="5702345" y="6000018"/>
                  </a:cubicBezTo>
                  <a:cubicBezTo>
                    <a:pt x="5466020" y="6181541"/>
                    <a:pt x="5232938" y="6357503"/>
                    <a:pt x="4988380" y="6506549"/>
                  </a:cubicBezTo>
                  <a:lnTo>
                    <a:pt x="4961490" y="6521594"/>
                  </a:lnTo>
                  <a:lnTo>
                    <a:pt x="2011326" y="6521594"/>
                  </a:lnTo>
                  <a:lnTo>
                    <a:pt x="1982893" y="6505768"/>
                  </a:lnTo>
                  <a:cubicBezTo>
                    <a:pt x="1531799" y="6233999"/>
                    <a:pt x="1157400" y="5841520"/>
                    <a:pt x="824149" y="5358682"/>
                  </a:cubicBezTo>
                  <a:cubicBezTo>
                    <a:pt x="424196" y="4779302"/>
                    <a:pt x="0" y="4381929"/>
                    <a:pt x="0" y="3630075"/>
                  </a:cubicBezTo>
                  <a:cubicBezTo>
                    <a:pt x="0" y="1625174"/>
                    <a:pt x="2089794" y="0"/>
                    <a:pt x="415010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Picture 5" descr="A blue and white logo&#10;&#10;Description automatically generated">
            <a:extLst>
              <a:ext uri="{FF2B5EF4-FFF2-40B4-BE49-F238E27FC236}">
                <a16:creationId xmlns:a16="http://schemas.microsoft.com/office/drawing/2014/main" id="{63EC90DB-2DEB-CE8B-D184-1D31E50DD4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8392" y="2963407"/>
            <a:ext cx="4142232" cy="1854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5946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Ryhmä 21">
            <a:extLst>
              <a:ext uri="{FF2B5EF4-FFF2-40B4-BE49-F238E27FC236}">
                <a16:creationId xmlns:a16="http://schemas.microsoft.com/office/drawing/2014/main" id="{0B47FD75-25D4-EC5A-25F1-BE8FAE2536BD}"/>
              </a:ext>
            </a:extLst>
          </p:cNvPr>
          <p:cNvGrpSpPr/>
          <p:nvPr/>
        </p:nvGrpSpPr>
        <p:grpSpPr>
          <a:xfrm>
            <a:off x="1787012" y="-3322042"/>
            <a:ext cx="8617976" cy="1806951"/>
            <a:chOff x="1783718" y="-2334490"/>
            <a:chExt cx="8617976" cy="1806951"/>
          </a:xfrm>
        </p:grpSpPr>
        <p:grpSp>
          <p:nvGrpSpPr>
            <p:cNvPr id="11" name="Ryhmä 10">
              <a:extLst>
                <a:ext uri="{FF2B5EF4-FFF2-40B4-BE49-F238E27FC236}">
                  <a16:creationId xmlns:a16="http://schemas.microsoft.com/office/drawing/2014/main" id="{D100C6E1-C8A0-B051-7FB2-A6966F96F093}"/>
                </a:ext>
              </a:extLst>
            </p:cNvPr>
            <p:cNvGrpSpPr/>
            <p:nvPr/>
          </p:nvGrpSpPr>
          <p:grpSpPr>
            <a:xfrm>
              <a:off x="1783718" y="-2334490"/>
              <a:ext cx="8617976" cy="1806951"/>
              <a:chOff x="1268361" y="1622049"/>
              <a:chExt cx="8617976" cy="1806951"/>
            </a:xfrm>
          </p:grpSpPr>
          <p:sp>
            <p:nvSpPr>
              <p:cNvPr id="12" name="Ellipsi 11">
                <a:extLst>
                  <a:ext uri="{FF2B5EF4-FFF2-40B4-BE49-F238E27FC236}">
                    <a16:creationId xmlns:a16="http://schemas.microsoft.com/office/drawing/2014/main" id="{506E2176-45D0-BF35-6F3E-EFC5515816B7}"/>
                  </a:ext>
                </a:extLst>
              </p:cNvPr>
              <p:cNvSpPr/>
              <p:nvPr/>
            </p:nvSpPr>
            <p:spPr>
              <a:xfrm>
                <a:off x="1268361" y="1681316"/>
                <a:ext cx="1769807" cy="1747684"/>
              </a:xfrm>
              <a:prstGeom prst="ellipse">
                <a:avLst/>
              </a:pr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i-FI"/>
              </a:p>
            </p:txBody>
          </p:sp>
          <p:sp>
            <p:nvSpPr>
              <p:cNvPr id="13" name="Ellipsi 12">
                <a:extLst>
                  <a:ext uri="{FF2B5EF4-FFF2-40B4-BE49-F238E27FC236}">
                    <a16:creationId xmlns:a16="http://schemas.microsoft.com/office/drawing/2014/main" id="{A5FC5DDC-F9D7-777C-F82A-0A2F22422E10}"/>
                  </a:ext>
                </a:extLst>
              </p:cNvPr>
              <p:cNvSpPr/>
              <p:nvPr/>
            </p:nvSpPr>
            <p:spPr>
              <a:xfrm>
                <a:off x="4692446" y="1681315"/>
                <a:ext cx="1769807" cy="1747684"/>
              </a:xfrm>
              <a:prstGeom prst="ellipse">
                <a:avLst/>
              </a:pr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i-FI"/>
              </a:p>
            </p:txBody>
          </p:sp>
          <p:sp>
            <p:nvSpPr>
              <p:cNvPr id="14" name="Ellipsi 13">
                <a:extLst>
                  <a:ext uri="{FF2B5EF4-FFF2-40B4-BE49-F238E27FC236}">
                    <a16:creationId xmlns:a16="http://schemas.microsoft.com/office/drawing/2014/main" id="{85031F41-F7F9-3B31-9750-5165FF76ED7B}"/>
                  </a:ext>
                </a:extLst>
              </p:cNvPr>
              <p:cNvSpPr/>
              <p:nvPr/>
            </p:nvSpPr>
            <p:spPr>
              <a:xfrm>
                <a:off x="8116530" y="1622049"/>
                <a:ext cx="1769807" cy="1747684"/>
              </a:xfrm>
              <a:prstGeom prst="ellipse">
                <a:avLst/>
              </a:pr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i-FI"/>
              </a:p>
            </p:txBody>
          </p:sp>
        </p:grpSp>
        <p:pic>
          <p:nvPicPr>
            <p:cNvPr id="15" name="Kuva 14" descr="Pylväskuvaaja ääriviiva">
              <a:extLst>
                <a:ext uri="{FF2B5EF4-FFF2-40B4-BE49-F238E27FC236}">
                  <a16:creationId xmlns:a16="http://schemas.microsoft.com/office/drawing/2014/main" id="{2A90DD05-C231-3F4B-B148-8CE134AA14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211422" y="-1858582"/>
              <a:ext cx="914400" cy="914400"/>
            </a:xfrm>
            <a:prstGeom prst="rect">
              <a:avLst/>
            </a:prstGeom>
          </p:spPr>
        </p:pic>
        <p:pic>
          <p:nvPicPr>
            <p:cNvPr id="16" name="Kuva 15" descr="Laskeva suuntauskaavio ääriviiva">
              <a:extLst>
                <a:ext uri="{FF2B5EF4-FFF2-40B4-BE49-F238E27FC236}">
                  <a16:creationId xmlns:a16="http://schemas.microsoft.com/office/drawing/2014/main" id="{017EE613-1516-DFDF-9031-5B68E9BFB44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635506" y="-1858582"/>
              <a:ext cx="914400" cy="914400"/>
            </a:xfrm>
            <a:prstGeom prst="rect">
              <a:avLst/>
            </a:prstGeom>
          </p:spPr>
        </p:pic>
        <p:pic>
          <p:nvPicPr>
            <p:cNvPr id="17" name="Kuva 16" descr="Maapallo ääriviiva">
              <a:extLst>
                <a:ext uri="{FF2B5EF4-FFF2-40B4-BE49-F238E27FC236}">
                  <a16:creationId xmlns:a16="http://schemas.microsoft.com/office/drawing/2014/main" id="{1C7CBA5C-A88F-7C36-99F8-CC91C93F3B5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059590" y="-1917848"/>
              <a:ext cx="914400" cy="914400"/>
            </a:xfrm>
            <a:prstGeom prst="rect">
              <a:avLst/>
            </a:prstGeom>
          </p:spPr>
        </p:pic>
      </p:grpSp>
      <p:pic>
        <p:nvPicPr>
          <p:cNvPr id="21" name="Sisällön paikkamerkki 20" descr="Kuva, joka sisältää kohteen luonto, lumi, taivas, maisema&#10;&#10;Kuvaus luotu automaattisesti">
            <a:extLst>
              <a:ext uri="{FF2B5EF4-FFF2-40B4-BE49-F238E27FC236}">
                <a16:creationId xmlns:a16="http://schemas.microsoft.com/office/drawing/2014/main" id="{9C0DF1B6-89B6-4C95-DE31-63FFBDAA28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-329184" y="-527541"/>
            <a:ext cx="12801600" cy="8135349"/>
          </a:xfrm>
        </p:spPr>
      </p:pic>
      <p:sp>
        <p:nvSpPr>
          <p:cNvPr id="2" name="Tekstiruutu 1">
            <a:extLst>
              <a:ext uri="{FF2B5EF4-FFF2-40B4-BE49-F238E27FC236}">
                <a16:creationId xmlns:a16="http://schemas.microsoft.com/office/drawing/2014/main" id="{52902498-26EF-A13F-C8B7-BD23662FD204}"/>
              </a:ext>
            </a:extLst>
          </p:cNvPr>
          <p:cNvSpPr txBox="1"/>
          <p:nvPr/>
        </p:nvSpPr>
        <p:spPr>
          <a:xfrm>
            <a:off x="326922" y="221225"/>
            <a:ext cx="594529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8000">
                <a:solidFill>
                  <a:schemeClr val="bg1"/>
                </a:solidFill>
                <a:latin typeface="Impact" panose="020B0806030902050204" pitchFamily="34" charset="0"/>
              </a:rPr>
              <a:t>DEMOKRATIAN</a:t>
            </a:r>
          </a:p>
        </p:txBody>
      </p:sp>
      <p:sp>
        <p:nvSpPr>
          <p:cNvPr id="5" name="Tekstiruutu 4">
            <a:extLst>
              <a:ext uri="{FF2B5EF4-FFF2-40B4-BE49-F238E27FC236}">
                <a16:creationId xmlns:a16="http://schemas.microsoft.com/office/drawing/2014/main" id="{FF13C68E-3CF5-7D5A-2A14-E157432EA839}"/>
              </a:ext>
            </a:extLst>
          </p:cNvPr>
          <p:cNvSpPr txBox="1"/>
          <p:nvPr/>
        </p:nvSpPr>
        <p:spPr>
          <a:xfrm>
            <a:off x="473295" y="1082999"/>
            <a:ext cx="55983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2400" b="1">
                <a:latin typeface="Stencil" pitchFamily="82" charset="77"/>
                <a:cs typeface="Charm" pitchFamily="2" charset="-34"/>
              </a:rPr>
              <a:t>GLOBAALIT TRENDIT JA MUUTOKSET</a:t>
            </a:r>
          </a:p>
        </p:txBody>
      </p:sp>
    </p:spTree>
    <p:extLst>
      <p:ext uri="{BB962C8B-B14F-4D97-AF65-F5344CB8AC3E}">
        <p14:creationId xmlns:p14="http://schemas.microsoft.com/office/powerpoint/2010/main" val="3224087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BAD555F-F39B-0A47-E3D6-B5CF6D2C1A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Sisällön paikkamerkki 18" descr="Kuva, joka sisältää kohteen luonto, lumi, taivas, maisema&#10;&#10;Kuvaus luotu automaattisesti">
            <a:extLst>
              <a:ext uri="{FF2B5EF4-FFF2-40B4-BE49-F238E27FC236}">
                <a16:creationId xmlns:a16="http://schemas.microsoft.com/office/drawing/2014/main" id="{B3D05C4A-C255-17A4-4C20-98B1B83BFF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 l="18261" t="11065" r="22941" b="36659"/>
          <a:stretch/>
        </p:blipFill>
        <p:spPr>
          <a:xfrm>
            <a:off x="-475488" y="-512063"/>
            <a:ext cx="13021056" cy="7717536"/>
          </a:xfrm>
        </p:spPr>
      </p:pic>
      <p:grpSp>
        <p:nvGrpSpPr>
          <p:cNvPr id="20" name="Ryhmä 19">
            <a:extLst>
              <a:ext uri="{FF2B5EF4-FFF2-40B4-BE49-F238E27FC236}">
                <a16:creationId xmlns:a16="http://schemas.microsoft.com/office/drawing/2014/main" id="{20321F94-6B66-4D67-0F9B-4CB6B0E6B679}"/>
              </a:ext>
            </a:extLst>
          </p:cNvPr>
          <p:cNvGrpSpPr/>
          <p:nvPr/>
        </p:nvGrpSpPr>
        <p:grpSpPr>
          <a:xfrm>
            <a:off x="1787012" y="987552"/>
            <a:ext cx="8617976" cy="1806951"/>
            <a:chOff x="1783718" y="-2334490"/>
            <a:chExt cx="8617976" cy="1806951"/>
          </a:xfrm>
        </p:grpSpPr>
        <p:grpSp>
          <p:nvGrpSpPr>
            <p:cNvPr id="21" name="Ryhmä 20">
              <a:extLst>
                <a:ext uri="{FF2B5EF4-FFF2-40B4-BE49-F238E27FC236}">
                  <a16:creationId xmlns:a16="http://schemas.microsoft.com/office/drawing/2014/main" id="{80928E66-2D5D-850F-E2CB-62C05C9F5EE1}"/>
                </a:ext>
              </a:extLst>
            </p:cNvPr>
            <p:cNvGrpSpPr/>
            <p:nvPr/>
          </p:nvGrpSpPr>
          <p:grpSpPr>
            <a:xfrm>
              <a:off x="1783718" y="-2334490"/>
              <a:ext cx="8617976" cy="1806951"/>
              <a:chOff x="1268361" y="1622049"/>
              <a:chExt cx="8617976" cy="1806951"/>
            </a:xfrm>
          </p:grpSpPr>
          <p:sp>
            <p:nvSpPr>
              <p:cNvPr id="25" name="Ellipsi 24">
                <a:extLst>
                  <a:ext uri="{FF2B5EF4-FFF2-40B4-BE49-F238E27FC236}">
                    <a16:creationId xmlns:a16="http://schemas.microsoft.com/office/drawing/2014/main" id="{41C413F9-DABB-939F-9D16-06E62C189D77}"/>
                  </a:ext>
                </a:extLst>
              </p:cNvPr>
              <p:cNvSpPr/>
              <p:nvPr/>
            </p:nvSpPr>
            <p:spPr>
              <a:xfrm>
                <a:off x="1268361" y="1681316"/>
                <a:ext cx="1769807" cy="1747684"/>
              </a:xfrm>
              <a:prstGeom prst="ellipse">
                <a:avLst/>
              </a:pr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i-FI"/>
              </a:p>
            </p:txBody>
          </p:sp>
          <p:sp>
            <p:nvSpPr>
              <p:cNvPr id="26" name="Ellipsi 25">
                <a:extLst>
                  <a:ext uri="{FF2B5EF4-FFF2-40B4-BE49-F238E27FC236}">
                    <a16:creationId xmlns:a16="http://schemas.microsoft.com/office/drawing/2014/main" id="{192CB2FF-5D51-973D-2226-5F98CC085CB6}"/>
                  </a:ext>
                </a:extLst>
              </p:cNvPr>
              <p:cNvSpPr/>
              <p:nvPr/>
            </p:nvSpPr>
            <p:spPr>
              <a:xfrm>
                <a:off x="4692446" y="1681315"/>
                <a:ext cx="1769807" cy="1747684"/>
              </a:xfrm>
              <a:prstGeom prst="ellipse">
                <a:avLst/>
              </a:pr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i-FI"/>
              </a:p>
            </p:txBody>
          </p:sp>
          <p:sp>
            <p:nvSpPr>
              <p:cNvPr id="27" name="Ellipsi 26">
                <a:extLst>
                  <a:ext uri="{FF2B5EF4-FFF2-40B4-BE49-F238E27FC236}">
                    <a16:creationId xmlns:a16="http://schemas.microsoft.com/office/drawing/2014/main" id="{5210E189-9F41-3FCE-34D9-082AA0A0D251}"/>
                  </a:ext>
                </a:extLst>
              </p:cNvPr>
              <p:cNvSpPr/>
              <p:nvPr/>
            </p:nvSpPr>
            <p:spPr>
              <a:xfrm>
                <a:off x="8116530" y="1622049"/>
                <a:ext cx="1769807" cy="1747684"/>
              </a:xfrm>
              <a:prstGeom prst="ellipse">
                <a:avLst/>
              </a:pr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i-FI"/>
              </a:p>
            </p:txBody>
          </p:sp>
        </p:grpSp>
        <p:pic>
          <p:nvPicPr>
            <p:cNvPr id="22" name="Kuva 21" descr="Pylväskuvaaja ääriviiva">
              <a:extLst>
                <a:ext uri="{FF2B5EF4-FFF2-40B4-BE49-F238E27FC236}">
                  <a16:creationId xmlns:a16="http://schemas.microsoft.com/office/drawing/2014/main" id="{4A8DE5CD-1778-7402-1DC3-335B590B813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211422" y="-1858582"/>
              <a:ext cx="914400" cy="914400"/>
            </a:xfrm>
            <a:prstGeom prst="rect">
              <a:avLst/>
            </a:prstGeom>
          </p:spPr>
        </p:pic>
        <p:pic>
          <p:nvPicPr>
            <p:cNvPr id="23" name="Kuva 22" descr="Laskeva suuntauskaavio ääriviiva">
              <a:extLst>
                <a:ext uri="{FF2B5EF4-FFF2-40B4-BE49-F238E27FC236}">
                  <a16:creationId xmlns:a16="http://schemas.microsoft.com/office/drawing/2014/main" id="{60C90DCC-702F-8173-6582-05FCA571C93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635506" y="-1858582"/>
              <a:ext cx="914400" cy="914400"/>
            </a:xfrm>
            <a:prstGeom prst="rect">
              <a:avLst/>
            </a:prstGeom>
          </p:spPr>
        </p:pic>
        <p:pic>
          <p:nvPicPr>
            <p:cNvPr id="24" name="Kuva 23" descr="Maapallo ääriviiva">
              <a:extLst>
                <a:ext uri="{FF2B5EF4-FFF2-40B4-BE49-F238E27FC236}">
                  <a16:creationId xmlns:a16="http://schemas.microsoft.com/office/drawing/2014/main" id="{893132BF-393D-34FA-5EA9-FF0227F4830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059590" y="-1917848"/>
              <a:ext cx="914400" cy="914400"/>
            </a:xfrm>
            <a:prstGeom prst="rect">
              <a:avLst/>
            </a:prstGeom>
          </p:spPr>
        </p:pic>
      </p:grpSp>
      <p:sp>
        <p:nvSpPr>
          <p:cNvPr id="10" name="Tekstiruutu 9">
            <a:extLst>
              <a:ext uri="{FF2B5EF4-FFF2-40B4-BE49-F238E27FC236}">
                <a16:creationId xmlns:a16="http://schemas.microsoft.com/office/drawing/2014/main" id="{2A41D5FB-A395-0D96-51BF-EB64F8863CDA}"/>
              </a:ext>
            </a:extLst>
          </p:cNvPr>
          <p:cNvSpPr txBox="1"/>
          <p:nvPr/>
        </p:nvSpPr>
        <p:spPr>
          <a:xfrm>
            <a:off x="-6425577" y="995155"/>
            <a:ext cx="6000751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i-FI" sz="8000">
                <a:solidFill>
                  <a:schemeClr val="bg1"/>
                </a:solidFill>
                <a:latin typeface="Impact" panose="020B0806030902050204" pitchFamily="34" charset="0"/>
              </a:rPr>
              <a:t>DEMOKRATIAN</a:t>
            </a:r>
          </a:p>
        </p:txBody>
      </p:sp>
      <p:sp>
        <p:nvSpPr>
          <p:cNvPr id="12" name="Tekstiruutu 11">
            <a:extLst>
              <a:ext uri="{FF2B5EF4-FFF2-40B4-BE49-F238E27FC236}">
                <a16:creationId xmlns:a16="http://schemas.microsoft.com/office/drawing/2014/main" id="{70038801-C6C6-C0FE-03B1-303D1CD396D8}"/>
              </a:ext>
            </a:extLst>
          </p:cNvPr>
          <p:cNvSpPr txBox="1"/>
          <p:nvPr/>
        </p:nvSpPr>
        <p:spPr>
          <a:xfrm>
            <a:off x="-8391720" y="2147027"/>
            <a:ext cx="56233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i-FI" sz="2400" b="1">
                <a:latin typeface="Stencil" pitchFamily="82" charset="77"/>
                <a:cs typeface="Charm" pitchFamily="2" charset="-34"/>
              </a:rPr>
              <a:t>GLOBAALIT TRENDIT JA MUUTOKSET</a:t>
            </a:r>
          </a:p>
        </p:txBody>
      </p:sp>
    </p:spTree>
    <p:extLst>
      <p:ext uri="{BB962C8B-B14F-4D97-AF65-F5344CB8AC3E}">
        <p14:creationId xmlns:p14="http://schemas.microsoft.com/office/powerpoint/2010/main" val="15208356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-tee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-tee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404</Words>
  <Application>Microsoft Office PowerPoint</Application>
  <PresentationFormat>Widescreen</PresentationFormat>
  <Paragraphs>80</Paragraphs>
  <Slides>25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6" baseType="lpstr">
      <vt:lpstr>Office-teema</vt:lpstr>
      <vt:lpstr>PowerPoint Presentation</vt:lpstr>
      <vt:lpstr>JOHDANTO</vt:lpstr>
      <vt:lpstr>DATAN ESIKÄSITTELY - ESIKATSELU</vt:lpstr>
      <vt:lpstr>DATAN ESIKÄSITTELY - PUUTTUVA DATA</vt:lpstr>
      <vt:lpstr>DATAN ESIKÄSITTELY - BINS&amp;OUTLIERS</vt:lpstr>
      <vt:lpstr>DATAN ESIKÄSITTELY - KORJAAMINEN</vt:lpstr>
      <vt:lpstr>PERUSTILASTOT (NumPy)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LUONNONKATASTROFIEN VAIKUTUS DEMOKRATIAINDEKSIIN</vt:lpstr>
      <vt:lpstr>LÄHTEET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Oiva Salomaa</dc:creator>
  <cp:lastModifiedBy>Oiva Salomaa</cp:lastModifiedBy>
  <cp:revision>39</cp:revision>
  <dcterms:created xsi:type="dcterms:W3CDTF">2024-12-03T09:56:47Z</dcterms:created>
  <dcterms:modified xsi:type="dcterms:W3CDTF">2024-12-15T21:14:15Z</dcterms:modified>
</cp:coreProperties>
</file>